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sldIdLst>
    <p:sldId id="263" r:id="rId4"/>
    <p:sldId id="264" r:id="rId5"/>
    <p:sldId id="265" r:id="rId6"/>
    <p:sldId id="268" r:id="rId7"/>
    <p:sldId id="269" r:id="rId8"/>
    <p:sldId id="273" r:id="rId9"/>
    <p:sldId id="256" r:id="rId10"/>
    <p:sldId id="274" r:id="rId11"/>
    <p:sldId id="257" r:id="rId12"/>
    <p:sldId id="258" r:id="rId13"/>
    <p:sldId id="270" r:id="rId14"/>
    <p:sldId id="271" r:id="rId15"/>
    <p:sldId id="272" r:id="rId16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chemeClr val="accent3">
                <a:alpha val="30000"/>
              </a:scheme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 dirty="0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357158" y="4143380"/>
            <a:ext cx="6358014" cy="71438"/>
            <a:chOff x="119" y="877"/>
            <a:chExt cx="5239" cy="71"/>
          </a:xfr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3" name="タイトル 22"/>
          <p:cNvSpPr>
            <a:spLocks noGrp="1"/>
          </p:cNvSpPr>
          <p:nvPr>
            <p:ph type="ctrTitle"/>
          </p:nvPr>
        </p:nvSpPr>
        <p:spPr>
          <a:xfrm>
            <a:off x="285720" y="2500306"/>
            <a:ext cx="6429420" cy="1512888"/>
          </a:xfrm>
        </p:spPr>
        <p:txBody>
          <a:bodyPr anchor="b"/>
          <a:lstStyle>
            <a:lvl1pPr fontAlgn="auto"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>
          <a:xfrm>
            <a:off x="300030" y="4314828"/>
            <a:ext cx="6400800" cy="118587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9" name="日付プレースホルダー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454" y="274639"/>
            <a:ext cx="1757346" cy="5851525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400816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 rtlCol="0">
            <a:normAutofit/>
          </a:bodyPr>
          <a:lstStyle/>
          <a:p>
            <a:pPr lvl="0"/>
            <a:r>
              <a:rPr lang="ja-JP" altLang="en-US" noProof="0" dirty="0" smtClean="0"/>
              <a:t>アイコンをクリックして表を追加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                  </a:t>
            </a:r>
            <a:r>
              <a:rPr lang="ja-JP" altLang="en-US"/>
              <a:t>　　　　　　　　　　                                                                                         </a:t>
            </a:r>
            <a:fld id="{321B2A07-0120-4616-AB57-FF762A444F30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pPr>
              <a:defRPr/>
            </a:pPr>
            <a:r>
              <a:rPr lang="en-US" altLang="ja-JP"/>
              <a:t>All Rights </a:t>
            </a:r>
            <a:r>
              <a:rPr lang="en-US" altLang="ja-JP" err="1"/>
              <a:t>reseved</a:t>
            </a:r>
            <a:r>
              <a:rPr lang="en-US" altLang="ja-JP"/>
              <a:t> by Tsuneo Yamada and NIME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pPr>
              <a:defRPr/>
            </a:pPr>
            <a:fld id="{AD306EFA-3DA8-45A5-8025-6F86BFB98A7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1045351593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chemeClr val="accent3">
                <a:alpha val="30000"/>
              </a:scheme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>
              <a:solidFill>
                <a:prstClr val="black"/>
              </a:solidFill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 dirty="0">
              <a:solidFill>
                <a:prstClr val="white"/>
              </a:solidFill>
            </a:endParaRPr>
          </a:p>
        </p:txBody>
      </p: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357158" y="4143380"/>
            <a:ext cx="6358014" cy="71438"/>
            <a:chOff x="119" y="877"/>
            <a:chExt cx="5239" cy="71"/>
          </a:xfr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2800">
                <a:solidFill>
                  <a:prstClr val="black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2800">
                <a:solidFill>
                  <a:prstClr val="black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23" name="タイトル 22"/>
          <p:cNvSpPr>
            <a:spLocks noGrp="1"/>
          </p:cNvSpPr>
          <p:nvPr>
            <p:ph type="ctrTitle"/>
          </p:nvPr>
        </p:nvSpPr>
        <p:spPr>
          <a:xfrm>
            <a:off x="285720" y="2500306"/>
            <a:ext cx="6429420" cy="1512888"/>
          </a:xfrm>
        </p:spPr>
        <p:txBody>
          <a:bodyPr anchor="b"/>
          <a:lstStyle>
            <a:lvl1pPr fontAlgn="auto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>
          <a:xfrm>
            <a:off x="300030" y="4314828"/>
            <a:ext cx="6400800" cy="118587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9" name="日付プレースホルダー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95782CF4-F25B-4A7D-BB0E-54BDB377EDA4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1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11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7A2C1-675F-4D2F-A961-99210C005554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8465320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1DC79F6F-CB02-40BC-89DE-4BB458C06098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6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D5E73-5217-490F-8F7C-A5051CC33075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8967522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shade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rgbClr val="7A65A3">
                <a:alpha val="30196"/>
              </a:srgb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>
              <a:solidFill>
                <a:prstClr val="black"/>
              </a:solidFill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635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>
              <a:solidFill>
                <a:prstClr val="white"/>
              </a:solidFill>
            </a:endParaRPr>
          </a:p>
        </p:txBody>
      </p: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714348" y="4643446"/>
            <a:ext cx="7786742" cy="71438"/>
            <a:chOff x="119" y="877"/>
            <a:chExt cx="5239" cy="71"/>
          </a:xfrm>
          <a:gradFill>
            <a:gsLst>
              <a:gs pos="40000">
                <a:schemeClr val="accent1">
                  <a:alpha val="7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2800">
                <a:solidFill>
                  <a:prstClr val="black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ja-JP" altLang="en-US" sz="2800">
                <a:solidFill>
                  <a:prstClr val="black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4714884"/>
            <a:ext cx="7772400" cy="7858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1928802"/>
            <a:ext cx="7772400" cy="2692412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9F1FCF7F-455C-4500-A2E2-C563ABA8CA33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1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1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CE44-0AB5-4CA5-998A-2B49CEB56CE9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1828698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3412BD0C-2FDA-4A47-BCB9-45B91C76401D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7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576A8-65DA-4E32-87A6-FD93B4297B90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9331177"/>
      </p:ext>
    </p:extLst>
  </p:cSld>
  <p:clrMapOvr>
    <a:masterClrMapping/>
  </p:clrMapOvr>
  <p:transition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AEE5E834-63CA-46D7-9175-D35A1A25751B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9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8CC3A-8F6F-4523-B9CD-BE0B86F63235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2076009"/>
      </p:ext>
    </p:extLst>
  </p:cSld>
  <p:clrMapOvr>
    <a:masterClrMapping/>
  </p:clrMapOvr>
  <p:transition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686700" cy="785818"/>
          </a:xfrm>
        </p:spPr>
        <p:txBody>
          <a:bodyPr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A54AA3DA-B97D-449B-A4FA-2575C5942ECF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5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50E6C-923D-4C37-A48F-01047FEEDEE2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6314776"/>
      </p:ext>
    </p:extLst>
  </p:cSld>
  <p:clrMapOvr>
    <a:masterClrMapping/>
  </p:clrMapOvr>
  <p:transition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4771DDBF-0A05-400D-A359-7E7F68E0F53F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4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85296-1C6E-4F5B-863E-DDAC43D7B0EC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211251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66E6489E-B0C0-4D76-8AD7-74E9E72F92B3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7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26EA-4E90-409F-9234-59A0DDF22B3A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9887630"/>
      </p:ext>
    </p:extLst>
  </p:cSld>
  <p:clrMapOvr>
    <a:masterClrMapping/>
  </p:clrMapOvr>
  <p:hf sldNum="0"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78172" y="4857760"/>
            <a:ext cx="3065464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57356" y="714356"/>
            <a:ext cx="5486400" cy="4114800"/>
          </a:xfrm>
          <a:prstGeom prst="rect">
            <a:avLst/>
          </a:prstGeom>
          <a:noFill/>
          <a:ln w="76200">
            <a:noFill/>
          </a:ln>
          <a:effectLst>
            <a:outerShdw blurRad="190500" algn="ctr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rtlCol="0">
            <a:normAutofit/>
            <a:sp3d extrusionH="57150">
              <a:bevelT w="38100" h="38100" prst="angle"/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086128" y="5429264"/>
            <a:ext cx="3057508" cy="633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2ABBD61F-62B2-4B5F-9C63-89ECFB78DB0B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7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DEB71-5CE1-4143-A7C6-7618C2165E38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246360"/>
      </p:ext>
    </p:extLst>
  </p:cSld>
  <p:clrMapOvr>
    <a:masterClrMapping/>
  </p:clrMapOvr>
  <p:transition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AA6900A9-947D-44DD-9126-618B8EDE2ACC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6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B8EFB-6244-4273-BDA5-7525ADCCC2AC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0197141"/>
      </p:ext>
    </p:extLst>
  </p:cSld>
  <p:clrMapOvr>
    <a:masterClrMapping/>
  </p:clrMapOvr>
  <p:hf sldNum="0"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454" y="274639"/>
            <a:ext cx="1757346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400816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06AA9F91-EF37-4777-8CF2-23F2824B97B7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49"/>
              </a:solidFill>
            </a:endParaRPr>
          </a:p>
        </p:txBody>
      </p:sp>
      <p:sp>
        <p:nvSpPr>
          <p:cNvPr id="6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00F05-F640-4359-8DAF-33E6B5ED068C}" type="slidenum">
              <a:rPr lang="ja-JP" altLang="en-US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147899"/>
      </p:ext>
    </p:extLst>
  </p:cSld>
  <p:clrMapOvr>
    <a:masterClrMapping/>
  </p:clrMapOvr>
  <p:hf sldNum="0"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 rtlCol="0">
            <a:normAutofit/>
          </a:bodyPr>
          <a:lstStyle/>
          <a:p>
            <a:pPr lvl="0"/>
            <a:r>
              <a:rPr lang="ja-JP" altLang="en-US" noProof="0" dirty="0" smtClean="0"/>
              <a:t>アイコンをクリックして表を追加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                   </a:t>
            </a:r>
            <a:r>
              <a:rPr lang="ja-JP" altLang="en-US">
                <a:solidFill>
                  <a:srgbClr val="000049"/>
                </a:solidFill>
              </a:rPr>
              <a:t>　　　　　　　　　　                                                                                         </a:t>
            </a:r>
            <a:fld id="{321B2A07-0120-4616-AB57-FF762A444F30}" type="slidenum">
              <a:rPr lang="ja-JP" altLang="en-US">
                <a:solidFill>
                  <a:srgbClr val="FFCC99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FFCC99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pPr>
              <a:defRPr/>
            </a:pPr>
            <a:r>
              <a:rPr lang="en-US" altLang="ja-JP">
                <a:solidFill>
                  <a:srgbClr val="000049"/>
                </a:solidFill>
              </a:rPr>
              <a:t>All Rights </a:t>
            </a:r>
            <a:r>
              <a:rPr lang="en-US" altLang="ja-JP" err="1">
                <a:solidFill>
                  <a:srgbClr val="000049"/>
                </a:solidFill>
              </a:rPr>
              <a:t>reseved</a:t>
            </a:r>
            <a:r>
              <a:rPr lang="en-US" altLang="ja-JP">
                <a:solidFill>
                  <a:srgbClr val="000049"/>
                </a:solidFill>
              </a:rPr>
              <a:t> by Tsuneo Yamada and NIME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pPr>
              <a:defRPr/>
            </a:pPr>
            <a:fld id="{AD306EFA-3DA8-45A5-8025-6F86BFB98A7A}" type="slidenum">
              <a:rPr lang="en-US" altLang="ja-JP">
                <a:solidFill>
                  <a:srgbClr val="000049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8190530"/>
      </p:ext>
    </p:extLst>
  </p:cSld>
  <p:clrMapOvr>
    <a:masterClrMapping/>
  </p:clrMapOvr>
  <p:transition>
    <p:pull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A5243EA4-9489-4DDC-858A-412C247E0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5504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F2E2F59D-A951-46E0-80C0-3E7FB5AB96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881211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155051C4-1C11-4EB4-9669-42CECA53AA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26726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29CE421D-B4D8-4CFF-B2BE-CF777DD559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46325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08F43BAA-7532-4503-BD80-6445B48AED0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3147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shade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rgbClr val="7A65A3">
                <a:alpha val="30196"/>
              </a:srgb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-5597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4714884"/>
            <a:ext cx="7772400" cy="7858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1928802"/>
            <a:ext cx="7772400" cy="2692412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714348" y="4643446"/>
            <a:ext cx="7786742" cy="71438"/>
            <a:chOff x="119" y="877"/>
            <a:chExt cx="5239" cy="71"/>
          </a:xfrm>
          <a:gradFill>
            <a:gsLst>
              <a:gs pos="40000">
                <a:schemeClr val="accent1">
                  <a:alpha val="7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5C136FC7-6E6B-4270-B7B2-3A451A2AA0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885721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145299D5-451D-44C6-BC8A-4D854FC8AB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3834454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F90EC0E3-A883-4BF2-AD74-330FB41EB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186975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A2B92CC7-CEA4-4A04-9330-11773C445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88298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55CA22E3-CBCB-4C6D-87D0-98303B3942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097487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/>
              <a:pPr>
                <a:defRPr/>
              </a:pPr>
              <a:t>2014/6/23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itchFamily="34" charset="0"/>
                <a:ea typeface="Arial Unicode MS" pitchFamily="50" charset="-128"/>
              </a:defRPr>
            </a:lvl1pPr>
          </a:lstStyle>
          <a:p>
            <a:pPr>
              <a:defRPr/>
            </a:pPr>
            <a:fld id="{BBF67649-7DBC-405F-BC4C-7C7E74C3B6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9096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686700" cy="785818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78172" y="4857760"/>
            <a:ext cx="3065464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57356" y="714356"/>
            <a:ext cx="5486400" cy="4114800"/>
          </a:xfrm>
          <a:prstGeom prst="rect">
            <a:avLst/>
          </a:prstGeom>
          <a:noFill/>
          <a:ln w="76200">
            <a:noFill/>
          </a:ln>
          <a:effectLst>
            <a:outerShdw blurRad="190500" algn="ctr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>
            <a:sp3d extrusionH="57150">
              <a:bevelT w="38100" h="38100" prst="angle"/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086128" y="5429264"/>
            <a:ext cx="3057508" cy="633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70000">
                <a:schemeClr val="accent1">
                  <a:alpha val="0"/>
                </a:schemeClr>
              </a:gs>
            </a:gsLst>
            <a:lin ang="16200000" scaled="1"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 useBgFill="1">
        <p:nvSpPr>
          <p:cNvPr id="9" name="フリーフォーム 8"/>
          <p:cNvSpPr>
            <a:spLocks/>
          </p:cNvSpPr>
          <p:nvPr/>
        </p:nvSpPr>
        <p:spPr bwMode="auto">
          <a:xfrm>
            <a:off x="-32" y="0"/>
            <a:ext cx="9072594" cy="6858000"/>
          </a:xfrm>
          <a:custGeom>
            <a:avLst/>
            <a:gdLst/>
            <a:ahLst/>
            <a:cxnLst>
              <a:cxn ang="0">
                <a:pos x="1450" y="117"/>
              </a:cxn>
              <a:cxn ang="0">
                <a:pos x="1459" y="129"/>
              </a:cxn>
              <a:cxn ang="0">
                <a:pos x="1515" y="382"/>
              </a:cxn>
              <a:cxn ang="0">
                <a:pos x="1584" y="152"/>
              </a:cxn>
              <a:cxn ang="0">
                <a:pos x="1557" y="196"/>
              </a:cxn>
              <a:cxn ang="0">
                <a:pos x="1515" y="79"/>
              </a:cxn>
              <a:cxn ang="0">
                <a:pos x="1455" y="92"/>
              </a:cxn>
              <a:cxn ang="0">
                <a:pos x="13" y="380"/>
              </a:cxn>
              <a:cxn ang="0">
                <a:pos x="11" y="409"/>
              </a:cxn>
              <a:cxn ang="0">
                <a:pos x="31" y="336"/>
              </a:cxn>
              <a:cxn ang="0">
                <a:pos x="48" y="336"/>
              </a:cxn>
              <a:cxn ang="0">
                <a:pos x="38" y="403"/>
              </a:cxn>
              <a:cxn ang="0">
                <a:pos x="44" y="616"/>
              </a:cxn>
              <a:cxn ang="0">
                <a:pos x="29" y="591"/>
              </a:cxn>
              <a:cxn ang="0">
                <a:pos x="0" y="632"/>
              </a:cxn>
              <a:cxn ang="0">
                <a:pos x="1557" y="1083"/>
              </a:cxn>
              <a:cxn ang="0">
                <a:pos x="1551" y="1006"/>
              </a:cxn>
              <a:cxn ang="0">
                <a:pos x="1534" y="946"/>
              </a:cxn>
              <a:cxn ang="0">
                <a:pos x="1530" y="898"/>
              </a:cxn>
              <a:cxn ang="0">
                <a:pos x="1532" y="820"/>
              </a:cxn>
              <a:cxn ang="0">
                <a:pos x="1572" y="708"/>
              </a:cxn>
              <a:cxn ang="0">
                <a:pos x="1580" y="634"/>
              </a:cxn>
              <a:cxn ang="0">
                <a:pos x="1582" y="495"/>
              </a:cxn>
              <a:cxn ang="0">
                <a:pos x="1578" y="555"/>
              </a:cxn>
              <a:cxn ang="0">
                <a:pos x="1546" y="499"/>
              </a:cxn>
              <a:cxn ang="0">
                <a:pos x="1536" y="497"/>
              </a:cxn>
              <a:cxn ang="0">
                <a:pos x="1519" y="417"/>
              </a:cxn>
              <a:cxn ang="0">
                <a:pos x="1522" y="503"/>
              </a:cxn>
              <a:cxn ang="0">
                <a:pos x="1505" y="361"/>
              </a:cxn>
              <a:cxn ang="0">
                <a:pos x="1513" y="346"/>
              </a:cxn>
              <a:cxn ang="0">
                <a:pos x="1530" y="290"/>
              </a:cxn>
              <a:cxn ang="0">
                <a:pos x="1551" y="303"/>
              </a:cxn>
              <a:cxn ang="0">
                <a:pos x="1563" y="286"/>
              </a:cxn>
              <a:cxn ang="0">
                <a:pos x="1595" y="438"/>
              </a:cxn>
              <a:cxn ang="0">
                <a:pos x="1590" y="394"/>
              </a:cxn>
              <a:cxn ang="0">
                <a:pos x="1597" y="299"/>
              </a:cxn>
              <a:cxn ang="0">
                <a:pos x="34" y="647"/>
              </a:cxn>
              <a:cxn ang="0">
                <a:pos x="1459" y="129"/>
              </a:cxn>
              <a:cxn ang="0">
                <a:pos x="1555" y="689"/>
              </a:cxn>
              <a:cxn ang="0">
                <a:pos x="1496" y="918"/>
              </a:cxn>
              <a:cxn ang="0">
                <a:pos x="1425" y="100"/>
              </a:cxn>
              <a:cxn ang="0">
                <a:pos x="1436" y="111"/>
              </a:cxn>
              <a:cxn ang="0">
                <a:pos x="1436" y="96"/>
              </a:cxn>
              <a:cxn ang="0">
                <a:pos x="1459" y="129"/>
              </a:cxn>
              <a:cxn ang="0">
                <a:pos x="1459" y="129"/>
              </a:cxn>
              <a:cxn ang="0">
                <a:pos x="1536" y="954"/>
              </a:cxn>
              <a:cxn ang="0">
                <a:pos x="1536" y="991"/>
              </a:cxn>
              <a:cxn ang="0">
                <a:pos x="1530" y="1025"/>
              </a:cxn>
              <a:cxn ang="0">
                <a:pos x="1505" y="1041"/>
              </a:cxn>
              <a:cxn ang="0">
                <a:pos x="1515" y="925"/>
              </a:cxn>
              <a:cxn ang="0">
                <a:pos x="1490" y="970"/>
              </a:cxn>
              <a:cxn ang="0">
                <a:pos x="1546" y="442"/>
              </a:cxn>
              <a:cxn ang="0">
                <a:pos x="1613" y="943"/>
              </a:cxn>
              <a:cxn ang="0">
                <a:pos x="1413" y="13"/>
              </a:cxn>
              <a:cxn ang="0">
                <a:pos x="1457" y="88"/>
              </a:cxn>
              <a:cxn ang="0">
                <a:pos x="1442" y="73"/>
              </a:cxn>
              <a:cxn ang="0">
                <a:pos x="42" y="459"/>
              </a:cxn>
              <a:cxn ang="0">
                <a:pos x="1570" y="818"/>
              </a:cxn>
              <a:cxn ang="0">
                <a:pos x="1592" y="943"/>
              </a:cxn>
              <a:cxn ang="0">
                <a:pos x="1563" y="791"/>
              </a:cxn>
              <a:cxn ang="0">
                <a:pos x="1459" y="129"/>
              </a:cxn>
              <a:cxn ang="0">
                <a:pos x="1565" y="1137"/>
              </a:cxn>
            </a:cxnLst>
            <a:rect l="0" t="0" r="0" b="0"/>
            <a:pathLst>
              <a:path w="1624" h="1148">
                <a:moveTo>
                  <a:pt x="1459" y="129"/>
                </a:moveTo>
                <a:lnTo>
                  <a:pt x="1457" y="127"/>
                </a:lnTo>
                <a:lnTo>
                  <a:pt x="1457" y="129"/>
                </a:lnTo>
                <a:lnTo>
                  <a:pt x="1459" y="129"/>
                </a:lnTo>
                <a:lnTo>
                  <a:pt x="1448" y="100"/>
                </a:lnTo>
                <a:lnTo>
                  <a:pt x="1446" y="98"/>
                </a:lnTo>
                <a:lnTo>
                  <a:pt x="1448" y="98"/>
                </a:lnTo>
                <a:lnTo>
                  <a:pt x="1446" y="98"/>
                </a:lnTo>
                <a:lnTo>
                  <a:pt x="1448" y="100"/>
                </a:lnTo>
                <a:lnTo>
                  <a:pt x="1459" y="129"/>
                </a:lnTo>
                <a:lnTo>
                  <a:pt x="1438" y="107"/>
                </a:lnTo>
                <a:lnTo>
                  <a:pt x="1436" y="106"/>
                </a:lnTo>
                <a:lnTo>
                  <a:pt x="1436" y="107"/>
                </a:lnTo>
                <a:lnTo>
                  <a:pt x="1438" y="107"/>
                </a:lnTo>
                <a:lnTo>
                  <a:pt x="1440" y="107"/>
                </a:lnTo>
                <a:lnTo>
                  <a:pt x="1438" y="106"/>
                </a:lnTo>
                <a:lnTo>
                  <a:pt x="1438" y="107"/>
                </a:lnTo>
                <a:lnTo>
                  <a:pt x="1459" y="129"/>
                </a:lnTo>
                <a:lnTo>
                  <a:pt x="1451" y="115"/>
                </a:lnTo>
                <a:lnTo>
                  <a:pt x="1450" y="115"/>
                </a:lnTo>
                <a:lnTo>
                  <a:pt x="1450" y="111"/>
                </a:lnTo>
                <a:lnTo>
                  <a:pt x="1448" y="115"/>
                </a:lnTo>
                <a:lnTo>
                  <a:pt x="1444" y="109"/>
                </a:lnTo>
                <a:lnTo>
                  <a:pt x="1446" y="111"/>
                </a:lnTo>
                <a:lnTo>
                  <a:pt x="1444" y="117"/>
                </a:lnTo>
                <a:lnTo>
                  <a:pt x="1446" y="117"/>
                </a:lnTo>
                <a:lnTo>
                  <a:pt x="1446" y="115"/>
                </a:lnTo>
                <a:lnTo>
                  <a:pt x="1448" y="115"/>
                </a:lnTo>
                <a:lnTo>
                  <a:pt x="1448" y="117"/>
                </a:lnTo>
                <a:lnTo>
                  <a:pt x="1450" y="117"/>
                </a:lnTo>
                <a:lnTo>
                  <a:pt x="1450" y="115"/>
                </a:lnTo>
                <a:lnTo>
                  <a:pt x="1450" y="117"/>
                </a:lnTo>
                <a:lnTo>
                  <a:pt x="1451" y="117"/>
                </a:lnTo>
                <a:lnTo>
                  <a:pt x="1451" y="115"/>
                </a:lnTo>
                <a:lnTo>
                  <a:pt x="1459" y="129"/>
                </a:lnTo>
                <a:lnTo>
                  <a:pt x="1547" y="486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459" y="129"/>
                </a:lnTo>
                <a:lnTo>
                  <a:pt x="1534" y="388"/>
                </a:lnTo>
                <a:lnTo>
                  <a:pt x="1530" y="417"/>
                </a:lnTo>
                <a:lnTo>
                  <a:pt x="1530" y="422"/>
                </a:lnTo>
                <a:lnTo>
                  <a:pt x="1532" y="420"/>
                </a:lnTo>
                <a:lnTo>
                  <a:pt x="1534" y="388"/>
                </a:lnTo>
                <a:lnTo>
                  <a:pt x="1459" y="129"/>
                </a:lnTo>
                <a:lnTo>
                  <a:pt x="1536" y="415"/>
                </a:lnTo>
                <a:lnTo>
                  <a:pt x="1536" y="413"/>
                </a:lnTo>
                <a:lnTo>
                  <a:pt x="1536" y="409"/>
                </a:lnTo>
                <a:lnTo>
                  <a:pt x="1536" y="399"/>
                </a:lnTo>
                <a:lnTo>
                  <a:pt x="1536" y="397"/>
                </a:lnTo>
                <a:lnTo>
                  <a:pt x="1532" y="417"/>
                </a:lnTo>
                <a:lnTo>
                  <a:pt x="1532" y="420"/>
                </a:lnTo>
                <a:lnTo>
                  <a:pt x="1534" y="418"/>
                </a:lnTo>
                <a:lnTo>
                  <a:pt x="1534" y="424"/>
                </a:lnTo>
                <a:lnTo>
                  <a:pt x="1536" y="415"/>
                </a:lnTo>
                <a:lnTo>
                  <a:pt x="1459" y="129"/>
                </a:lnTo>
                <a:lnTo>
                  <a:pt x="1536" y="380"/>
                </a:lnTo>
                <a:lnTo>
                  <a:pt x="1534" y="378"/>
                </a:lnTo>
                <a:lnTo>
                  <a:pt x="1536" y="382"/>
                </a:lnTo>
                <a:lnTo>
                  <a:pt x="1536" y="390"/>
                </a:lnTo>
                <a:lnTo>
                  <a:pt x="1536" y="394"/>
                </a:lnTo>
                <a:lnTo>
                  <a:pt x="1536" y="380"/>
                </a:lnTo>
                <a:lnTo>
                  <a:pt x="1459" y="129"/>
                </a:lnTo>
                <a:lnTo>
                  <a:pt x="1546" y="401"/>
                </a:lnTo>
                <a:lnTo>
                  <a:pt x="1546" y="394"/>
                </a:lnTo>
                <a:lnTo>
                  <a:pt x="1544" y="388"/>
                </a:lnTo>
                <a:lnTo>
                  <a:pt x="1538" y="380"/>
                </a:lnTo>
                <a:lnTo>
                  <a:pt x="1538" y="386"/>
                </a:lnTo>
                <a:lnTo>
                  <a:pt x="1538" y="390"/>
                </a:lnTo>
                <a:lnTo>
                  <a:pt x="1538" y="388"/>
                </a:lnTo>
                <a:lnTo>
                  <a:pt x="1538" y="382"/>
                </a:lnTo>
                <a:lnTo>
                  <a:pt x="1540" y="397"/>
                </a:lnTo>
                <a:lnTo>
                  <a:pt x="1538" y="409"/>
                </a:lnTo>
                <a:lnTo>
                  <a:pt x="1538" y="411"/>
                </a:lnTo>
                <a:lnTo>
                  <a:pt x="1540" y="411"/>
                </a:lnTo>
                <a:lnTo>
                  <a:pt x="1540" y="409"/>
                </a:lnTo>
                <a:lnTo>
                  <a:pt x="1540" y="411"/>
                </a:lnTo>
                <a:lnTo>
                  <a:pt x="1540" y="422"/>
                </a:lnTo>
                <a:lnTo>
                  <a:pt x="1542" y="434"/>
                </a:lnTo>
                <a:lnTo>
                  <a:pt x="1542" y="436"/>
                </a:lnTo>
                <a:lnTo>
                  <a:pt x="1542" y="434"/>
                </a:lnTo>
                <a:lnTo>
                  <a:pt x="1542" y="430"/>
                </a:lnTo>
                <a:lnTo>
                  <a:pt x="1542" y="411"/>
                </a:lnTo>
                <a:lnTo>
                  <a:pt x="1542" y="409"/>
                </a:lnTo>
                <a:lnTo>
                  <a:pt x="1544" y="417"/>
                </a:lnTo>
                <a:lnTo>
                  <a:pt x="1546" y="401"/>
                </a:lnTo>
                <a:lnTo>
                  <a:pt x="1459" y="129"/>
                </a:lnTo>
                <a:lnTo>
                  <a:pt x="1515" y="374"/>
                </a:lnTo>
                <a:lnTo>
                  <a:pt x="1515" y="380"/>
                </a:lnTo>
                <a:lnTo>
                  <a:pt x="1517" y="370"/>
                </a:lnTo>
                <a:lnTo>
                  <a:pt x="1515" y="369"/>
                </a:lnTo>
                <a:lnTo>
                  <a:pt x="1515" y="365"/>
                </a:lnTo>
                <a:lnTo>
                  <a:pt x="1513" y="365"/>
                </a:lnTo>
                <a:lnTo>
                  <a:pt x="1515" y="372"/>
                </a:lnTo>
                <a:lnTo>
                  <a:pt x="1515" y="382"/>
                </a:lnTo>
                <a:lnTo>
                  <a:pt x="1515" y="380"/>
                </a:lnTo>
                <a:lnTo>
                  <a:pt x="1515" y="374"/>
                </a:lnTo>
                <a:lnTo>
                  <a:pt x="1459" y="129"/>
                </a:lnTo>
                <a:lnTo>
                  <a:pt x="1517" y="390"/>
                </a:lnTo>
                <a:lnTo>
                  <a:pt x="1519" y="395"/>
                </a:lnTo>
                <a:lnTo>
                  <a:pt x="1519" y="390"/>
                </a:lnTo>
                <a:lnTo>
                  <a:pt x="1519" y="388"/>
                </a:lnTo>
                <a:lnTo>
                  <a:pt x="1517" y="390"/>
                </a:lnTo>
                <a:lnTo>
                  <a:pt x="1459" y="129"/>
                </a:lnTo>
                <a:lnTo>
                  <a:pt x="1522" y="422"/>
                </a:lnTo>
                <a:lnTo>
                  <a:pt x="1522" y="430"/>
                </a:lnTo>
                <a:lnTo>
                  <a:pt x="1522" y="424"/>
                </a:lnTo>
                <a:lnTo>
                  <a:pt x="1522" y="422"/>
                </a:lnTo>
                <a:lnTo>
                  <a:pt x="1459" y="129"/>
                </a:lnTo>
                <a:lnTo>
                  <a:pt x="1528" y="440"/>
                </a:lnTo>
                <a:lnTo>
                  <a:pt x="1530" y="459"/>
                </a:lnTo>
                <a:lnTo>
                  <a:pt x="1530" y="457"/>
                </a:lnTo>
                <a:lnTo>
                  <a:pt x="1528" y="434"/>
                </a:lnTo>
                <a:lnTo>
                  <a:pt x="1528" y="440"/>
                </a:lnTo>
                <a:lnTo>
                  <a:pt x="1459" y="129"/>
                </a:lnTo>
                <a:lnTo>
                  <a:pt x="1624" y="242"/>
                </a:lnTo>
                <a:lnTo>
                  <a:pt x="1624" y="226"/>
                </a:lnTo>
                <a:lnTo>
                  <a:pt x="1620" y="221"/>
                </a:lnTo>
                <a:lnTo>
                  <a:pt x="1617" y="211"/>
                </a:lnTo>
                <a:lnTo>
                  <a:pt x="1611" y="188"/>
                </a:lnTo>
                <a:lnTo>
                  <a:pt x="1607" y="178"/>
                </a:lnTo>
                <a:lnTo>
                  <a:pt x="1603" y="175"/>
                </a:lnTo>
                <a:lnTo>
                  <a:pt x="1592" y="169"/>
                </a:lnTo>
                <a:lnTo>
                  <a:pt x="1588" y="167"/>
                </a:lnTo>
                <a:lnTo>
                  <a:pt x="1584" y="163"/>
                </a:lnTo>
                <a:lnTo>
                  <a:pt x="1584" y="159"/>
                </a:lnTo>
                <a:lnTo>
                  <a:pt x="1584" y="152"/>
                </a:lnTo>
                <a:lnTo>
                  <a:pt x="1584" y="148"/>
                </a:lnTo>
                <a:lnTo>
                  <a:pt x="1582" y="146"/>
                </a:lnTo>
                <a:lnTo>
                  <a:pt x="1578" y="146"/>
                </a:lnTo>
                <a:lnTo>
                  <a:pt x="1572" y="152"/>
                </a:lnTo>
                <a:lnTo>
                  <a:pt x="1569" y="161"/>
                </a:lnTo>
                <a:lnTo>
                  <a:pt x="1569" y="169"/>
                </a:lnTo>
                <a:lnTo>
                  <a:pt x="1572" y="171"/>
                </a:lnTo>
                <a:lnTo>
                  <a:pt x="1576" y="173"/>
                </a:lnTo>
                <a:lnTo>
                  <a:pt x="1580" y="177"/>
                </a:lnTo>
                <a:lnTo>
                  <a:pt x="1582" y="182"/>
                </a:lnTo>
                <a:lnTo>
                  <a:pt x="1584" y="190"/>
                </a:lnTo>
                <a:lnTo>
                  <a:pt x="1584" y="200"/>
                </a:lnTo>
                <a:lnTo>
                  <a:pt x="1582" y="209"/>
                </a:lnTo>
                <a:lnTo>
                  <a:pt x="1580" y="217"/>
                </a:lnTo>
                <a:lnTo>
                  <a:pt x="1584" y="223"/>
                </a:lnTo>
                <a:lnTo>
                  <a:pt x="1588" y="230"/>
                </a:lnTo>
                <a:lnTo>
                  <a:pt x="1592" y="238"/>
                </a:lnTo>
                <a:lnTo>
                  <a:pt x="1592" y="244"/>
                </a:lnTo>
                <a:lnTo>
                  <a:pt x="1588" y="242"/>
                </a:lnTo>
                <a:lnTo>
                  <a:pt x="1584" y="240"/>
                </a:lnTo>
                <a:lnTo>
                  <a:pt x="1580" y="238"/>
                </a:lnTo>
                <a:lnTo>
                  <a:pt x="1576" y="238"/>
                </a:lnTo>
                <a:lnTo>
                  <a:pt x="1572" y="236"/>
                </a:lnTo>
                <a:lnTo>
                  <a:pt x="1569" y="232"/>
                </a:lnTo>
                <a:lnTo>
                  <a:pt x="1567" y="225"/>
                </a:lnTo>
                <a:lnTo>
                  <a:pt x="1565" y="217"/>
                </a:lnTo>
                <a:lnTo>
                  <a:pt x="1567" y="211"/>
                </a:lnTo>
                <a:lnTo>
                  <a:pt x="1569" y="205"/>
                </a:lnTo>
                <a:lnTo>
                  <a:pt x="1569" y="202"/>
                </a:lnTo>
                <a:lnTo>
                  <a:pt x="1565" y="198"/>
                </a:lnTo>
                <a:lnTo>
                  <a:pt x="1561" y="196"/>
                </a:lnTo>
                <a:lnTo>
                  <a:pt x="1557" y="196"/>
                </a:lnTo>
                <a:lnTo>
                  <a:pt x="1549" y="200"/>
                </a:lnTo>
                <a:lnTo>
                  <a:pt x="1547" y="198"/>
                </a:lnTo>
                <a:lnTo>
                  <a:pt x="1547" y="196"/>
                </a:lnTo>
                <a:lnTo>
                  <a:pt x="1547" y="190"/>
                </a:lnTo>
                <a:lnTo>
                  <a:pt x="1544" y="184"/>
                </a:lnTo>
                <a:lnTo>
                  <a:pt x="1542" y="178"/>
                </a:lnTo>
                <a:lnTo>
                  <a:pt x="1542" y="177"/>
                </a:lnTo>
                <a:lnTo>
                  <a:pt x="1544" y="175"/>
                </a:lnTo>
                <a:lnTo>
                  <a:pt x="1546" y="173"/>
                </a:lnTo>
                <a:lnTo>
                  <a:pt x="1546" y="169"/>
                </a:lnTo>
                <a:lnTo>
                  <a:pt x="1546" y="167"/>
                </a:lnTo>
                <a:lnTo>
                  <a:pt x="1540" y="161"/>
                </a:lnTo>
                <a:lnTo>
                  <a:pt x="1536" y="157"/>
                </a:lnTo>
                <a:lnTo>
                  <a:pt x="1534" y="155"/>
                </a:lnTo>
                <a:lnTo>
                  <a:pt x="1534" y="152"/>
                </a:lnTo>
                <a:lnTo>
                  <a:pt x="1540" y="138"/>
                </a:lnTo>
                <a:lnTo>
                  <a:pt x="1540" y="134"/>
                </a:lnTo>
                <a:lnTo>
                  <a:pt x="1538" y="132"/>
                </a:lnTo>
                <a:lnTo>
                  <a:pt x="1530" y="129"/>
                </a:lnTo>
                <a:lnTo>
                  <a:pt x="1526" y="129"/>
                </a:lnTo>
                <a:lnTo>
                  <a:pt x="1526" y="123"/>
                </a:lnTo>
                <a:lnTo>
                  <a:pt x="1526" y="117"/>
                </a:lnTo>
                <a:lnTo>
                  <a:pt x="1530" y="109"/>
                </a:lnTo>
                <a:lnTo>
                  <a:pt x="1532" y="104"/>
                </a:lnTo>
                <a:lnTo>
                  <a:pt x="1530" y="100"/>
                </a:lnTo>
                <a:lnTo>
                  <a:pt x="1526" y="100"/>
                </a:lnTo>
                <a:lnTo>
                  <a:pt x="1522" y="102"/>
                </a:lnTo>
                <a:lnTo>
                  <a:pt x="1521" y="100"/>
                </a:lnTo>
                <a:lnTo>
                  <a:pt x="1519" y="98"/>
                </a:lnTo>
                <a:lnTo>
                  <a:pt x="1519" y="86"/>
                </a:lnTo>
                <a:lnTo>
                  <a:pt x="1517" y="81"/>
                </a:lnTo>
                <a:lnTo>
                  <a:pt x="1515" y="79"/>
                </a:lnTo>
                <a:lnTo>
                  <a:pt x="1501" y="71"/>
                </a:lnTo>
                <a:lnTo>
                  <a:pt x="1498" y="67"/>
                </a:lnTo>
                <a:lnTo>
                  <a:pt x="1498" y="65"/>
                </a:lnTo>
                <a:lnTo>
                  <a:pt x="1494" y="63"/>
                </a:lnTo>
                <a:lnTo>
                  <a:pt x="1492" y="63"/>
                </a:lnTo>
                <a:lnTo>
                  <a:pt x="1486" y="71"/>
                </a:lnTo>
                <a:lnTo>
                  <a:pt x="1482" y="73"/>
                </a:lnTo>
                <a:lnTo>
                  <a:pt x="1476" y="75"/>
                </a:lnTo>
                <a:lnTo>
                  <a:pt x="1474" y="71"/>
                </a:lnTo>
                <a:lnTo>
                  <a:pt x="1471" y="67"/>
                </a:lnTo>
                <a:lnTo>
                  <a:pt x="1469" y="65"/>
                </a:lnTo>
                <a:lnTo>
                  <a:pt x="1467" y="71"/>
                </a:lnTo>
                <a:lnTo>
                  <a:pt x="1469" y="75"/>
                </a:lnTo>
                <a:lnTo>
                  <a:pt x="1471" y="79"/>
                </a:lnTo>
                <a:lnTo>
                  <a:pt x="1473" y="81"/>
                </a:lnTo>
                <a:lnTo>
                  <a:pt x="1473" y="82"/>
                </a:lnTo>
                <a:lnTo>
                  <a:pt x="1474" y="82"/>
                </a:lnTo>
                <a:lnTo>
                  <a:pt x="1474" y="84"/>
                </a:lnTo>
                <a:lnTo>
                  <a:pt x="1474" y="90"/>
                </a:lnTo>
                <a:lnTo>
                  <a:pt x="1474" y="92"/>
                </a:lnTo>
                <a:lnTo>
                  <a:pt x="1476" y="96"/>
                </a:lnTo>
                <a:lnTo>
                  <a:pt x="1476" y="98"/>
                </a:lnTo>
                <a:lnTo>
                  <a:pt x="1482" y="106"/>
                </a:lnTo>
                <a:lnTo>
                  <a:pt x="1488" y="117"/>
                </a:lnTo>
                <a:lnTo>
                  <a:pt x="1490" y="123"/>
                </a:lnTo>
                <a:lnTo>
                  <a:pt x="1490" y="125"/>
                </a:lnTo>
                <a:lnTo>
                  <a:pt x="1488" y="130"/>
                </a:lnTo>
                <a:lnTo>
                  <a:pt x="1478" y="119"/>
                </a:lnTo>
                <a:lnTo>
                  <a:pt x="1473" y="109"/>
                </a:lnTo>
                <a:lnTo>
                  <a:pt x="1465" y="106"/>
                </a:lnTo>
                <a:lnTo>
                  <a:pt x="1461" y="100"/>
                </a:lnTo>
                <a:lnTo>
                  <a:pt x="1455" y="92"/>
                </a:lnTo>
                <a:lnTo>
                  <a:pt x="1446" y="77"/>
                </a:lnTo>
                <a:lnTo>
                  <a:pt x="1450" y="88"/>
                </a:lnTo>
                <a:lnTo>
                  <a:pt x="1451" y="92"/>
                </a:lnTo>
                <a:lnTo>
                  <a:pt x="1428" y="67"/>
                </a:lnTo>
                <a:lnTo>
                  <a:pt x="1430" y="67"/>
                </a:lnTo>
                <a:lnTo>
                  <a:pt x="1430" y="65"/>
                </a:lnTo>
                <a:lnTo>
                  <a:pt x="1430" y="63"/>
                </a:lnTo>
                <a:lnTo>
                  <a:pt x="1428" y="61"/>
                </a:lnTo>
                <a:lnTo>
                  <a:pt x="1428" y="63"/>
                </a:lnTo>
                <a:lnTo>
                  <a:pt x="1428" y="65"/>
                </a:lnTo>
                <a:lnTo>
                  <a:pt x="1409" y="42"/>
                </a:lnTo>
                <a:lnTo>
                  <a:pt x="1407" y="34"/>
                </a:lnTo>
                <a:lnTo>
                  <a:pt x="1407" y="38"/>
                </a:lnTo>
                <a:lnTo>
                  <a:pt x="1405" y="34"/>
                </a:lnTo>
                <a:lnTo>
                  <a:pt x="1405" y="33"/>
                </a:lnTo>
                <a:lnTo>
                  <a:pt x="1407" y="31"/>
                </a:lnTo>
                <a:lnTo>
                  <a:pt x="1405" y="31"/>
                </a:lnTo>
                <a:lnTo>
                  <a:pt x="1405" y="29"/>
                </a:lnTo>
                <a:lnTo>
                  <a:pt x="1405" y="31"/>
                </a:lnTo>
                <a:lnTo>
                  <a:pt x="1405" y="19"/>
                </a:lnTo>
                <a:lnTo>
                  <a:pt x="1407" y="15"/>
                </a:lnTo>
                <a:lnTo>
                  <a:pt x="1405" y="11"/>
                </a:lnTo>
                <a:lnTo>
                  <a:pt x="1402" y="0"/>
                </a:lnTo>
                <a:lnTo>
                  <a:pt x="0" y="0"/>
                </a:lnTo>
                <a:lnTo>
                  <a:pt x="0" y="328"/>
                </a:lnTo>
                <a:lnTo>
                  <a:pt x="4" y="336"/>
                </a:lnTo>
                <a:lnTo>
                  <a:pt x="6" y="353"/>
                </a:lnTo>
                <a:lnTo>
                  <a:pt x="8" y="357"/>
                </a:lnTo>
                <a:lnTo>
                  <a:pt x="10" y="359"/>
                </a:lnTo>
                <a:lnTo>
                  <a:pt x="15" y="357"/>
                </a:lnTo>
                <a:lnTo>
                  <a:pt x="15" y="372"/>
                </a:lnTo>
                <a:lnTo>
                  <a:pt x="13" y="380"/>
                </a:lnTo>
                <a:lnTo>
                  <a:pt x="10" y="370"/>
                </a:lnTo>
                <a:lnTo>
                  <a:pt x="8" y="372"/>
                </a:lnTo>
                <a:lnTo>
                  <a:pt x="6" y="378"/>
                </a:lnTo>
                <a:lnTo>
                  <a:pt x="6" y="386"/>
                </a:lnTo>
                <a:lnTo>
                  <a:pt x="8" y="392"/>
                </a:lnTo>
                <a:lnTo>
                  <a:pt x="8" y="394"/>
                </a:lnTo>
                <a:lnTo>
                  <a:pt x="6" y="394"/>
                </a:lnTo>
                <a:lnTo>
                  <a:pt x="4" y="394"/>
                </a:lnTo>
                <a:lnTo>
                  <a:pt x="2" y="395"/>
                </a:lnTo>
                <a:lnTo>
                  <a:pt x="0" y="395"/>
                </a:lnTo>
                <a:lnTo>
                  <a:pt x="0" y="397"/>
                </a:lnTo>
                <a:lnTo>
                  <a:pt x="2" y="397"/>
                </a:lnTo>
                <a:lnTo>
                  <a:pt x="0" y="401"/>
                </a:lnTo>
                <a:lnTo>
                  <a:pt x="0" y="417"/>
                </a:lnTo>
                <a:lnTo>
                  <a:pt x="4" y="420"/>
                </a:lnTo>
                <a:lnTo>
                  <a:pt x="8" y="426"/>
                </a:lnTo>
                <a:lnTo>
                  <a:pt x="11" y="434"/>
                </a:lnTo>
                <a:lnTo>
                  <a:pt x="11" y="432"/>
                </a:lnTo>
                <a:lnTo>
                  <a:pt x="13" y="434"/>
                </a:lnTo>
                <a:lnTo>
                  <a:pt x="15" y="440"/>
                </a:lnTo>
                <a:lnTo>
                  <a:pt x="15" y="438"/>
                </a:lnTo>
                <a:lnTo>
                  <a:pt x="15" y="434"/>
                </a:lnTo>
                <a:lnTo>
                  <a:pt x="19" y="436"/>
                </a:lnTo>
                <a:lnTo>
                  <a:pt x="21" y="436"/>
                </a:lnTo>
                <a:lnTo>
                  <a:pt x="21" y="434"/>
                </a:lnTo>
                <a:lnTo>
                  <a:pt x="21" y="430"/>
                </a:lnTo>
                <a:lnTo>
                  <a:pt x="19" y="424"/>
                </a:lnTo>
                <a:lnTo>
                  <a:pt x="15" y="420"/>
                </a:lnTo>
                <a:lnTo>
                  <a:pt x="10" y="417"/>
                </a:lnTo>
                <a:lnTo>
                  <a:pt x="8" y="411"/>
                </a:lnTo>
                <a:lnTo>
                  <a:pt x="10" y="409"/>
                </a:lnTo>
                <a:lnTo>
                  <a:pt x="11" y="409"/>
                </a:lnTo>
                <a:lnTo>
                  <a:pt x="15" y="405"/>
                </a:lnTo>
                <a:lnTo>
                  <a:pt x="11" y="409"/>
                </a:lnTo>
                <a:lnTo>
                  <a:pt x="15" y="401"/>
                </a:lnTo>
                <a:lnTo>
                  <a:pt x="17" y="399"/>
                </a:lnTo>
                <a:lnTo>
                  <a:pt x="17" y="401"/>
                </a:lnTo>
                <a:lnTo>
                  <a:pt x="17" y="399"/>
                </a:lnTo>
                <a:lnTo>
                  <a:pt x="27" y="394"/>
                </a:lnTo>
                <a:lnTo>
                  <a:pt x="27" y="392"/>
                </a:lnTo>
                <a:lnTo>
                  <a:pt x="17" y="397"/>
                </a:lnTo>
                <a:lnTo>
                  <a:pt x="17" y="394"/>
                </a:lnTo>
                <a:lnTo>
                  <a:pt x="17" y="386"/>
                </a:lnTo>
                <a:lnTo>
                  <a:pt x="21" y="374"/>
                </a:lnTo>
                <a:lnTo>
                  <a:pt x="23" y="372"/>
                </a:lnTo>
                <a:lnTo>
                  <a:pt x="23" y="369"/>
                </a:lnTo>
                <a:lnTo>
                  <a:pt x="23" y="370"/>
                </a:lnTo>
                <a:lnTo>
                  <a:pt x="29" y="386"/>
                </a:lnTo>
                <a:lnTo>
                  <a:pt x="29" y="394"/>
                </a:lnTo>
                <a:lnTo>
                  <a:pt x="31" y="394"/>
                </a:lnTo>
                <a:lnTo>
                  <a:pt x="31" y="395"/>
                </a:lnTo>
                <a:lnTo>
                  <a:pt x="31" y="397"/>
                </a:lnTo>
                <a:lnTo>
                  <a:pt x="33" y="401"/>
                </a:lnTo>
                <a:lnTo>
                  <a:pt x="33" y="399"/>
                </a:lnTo>
                <a:lnTo>
                  <a:pt x="29" y="380"/>
                </a:lnTo>
                <a:lnTo>
                  <a:pt x="29" y="382"/>
                </a:lnTo>
                <a:lnTo>
                  <a:pt x="23" y="367"/>
                </a:lnTo>
                <a:lnTo>
                  <a:pt x="23" y="361"/>
                </a:lnTo>
                <a:lnTo>
                  <a:pt x="27" y="367"/>
                </a:lnTo>
                <a:lnTo>
                  <a:pt x="27" y="365"/>
                </a:lnTo>
                <a:lnTo>
                  <a:pt x="29" y="367"/>
                </a:lnTo>
                <a:lnTo>
                  <a:pt x="31" y="367"/>
                </a:lnTo>
                <a:lnTo>
                  <a:pt x="31" y="361"/>
                </a:lnTo>
                <a:lnTo>
                  <a:pt x="31" y="336"/>
                </a:lnTo>
                <a:lnTo>
                  <a:pt x="29" y="326"/>
                </a:lnTo>
                <a:lnTo>
                  <a:pt x="27" y="311"/>
                </a:lnTo>
                <a:lnTo>
                  <a:pt x="23" y="305"/>
                </a:lnTo>
                <a:lnTo>
                  <a:pt x="21" y="303"/>
                </a:lnTo>
                <a:lnTo>
                  <a:pt x="15" y="299"/>
                </a:lnTo>
                <a:lnTo>
                  <a:pt x="15" y="298"/>
                </a:lnTo>
                <a:lnTo>
                  <a:pt x="17" y="296"/>
                </a:lnTo>
                <a:lnTo>
                  <a:pt x="21" y="298"/>
                </a:lnTo>
                <a:lnTo>
                  <a:pt x="27" y="305"/>
                </a:lnTo>
                <a:lnTo>
                  <a:pt x="33" y="322"/>
                </a:lnTo>
                <a:lnTo>
                  <a:pt x="33" y="330"/>
                </a:lnTo>
                <a:lnTo>
                  <a:pt x="33" y="317"/>
                </a:lnTo>
                <a:lnTo>
                  <a:pt x="31" y="313"/>
                </a:lnTo>
                <a:lnTo>
                  <a:pt x="33" y="315"/>
                </a:lnTo>
                <a:lnTo>
                  <a:pt x="33" y="319"/>
                </a:lnTo>
                <a:lnTo>
                  <a:pt x="34" y="319"/>
                </a:lnTo>
                <a:lnTo>
                  <a:pt x="38" y="317"/>
                </a:lnTo>
                <a:lnTo>
                  <a:pt x="40" y="319"/>
                </a:lnTo>
                <a:lnTo>
                  <a:pt x="38" y="334"/>
                </a:lnTo>
                <a:lnTo>
                  <a:pt x="38" y="355"/>
                </a:lnTo>
                <a:lnTo>
                  <a:pt x="40" y="363"/>
                </a:lnTo>
                <a:lnTo>
                  <a:pt x="42" y="367"/>
                </a:lnTo>
                <a:lnTo>
                  <a:pt x="44" y="365"/>
                </a:lnTo>
                <a:lnTo>
                  <a:pt x="46" y="363"/>
                </a:lnTo>
                <a:lnTo>
                  <a:pt x="46" y="361"/>
                </a:lnTo>
                <a:lnTo>
                  <a:pt x="44" y="357"/>
                </a:lnTo>
                <a:lnTo>
                  <a:pt x="42" y="357"/>
                </a:lnTo>
                <a:lnTo>
                  <a:pt x="40" y="355"/>
                </a:lnTo>
                <a:lnTo>
                  <a:pt x="42" y="351"/>
                </a:lnTo>
                <a:lnTo>
                  <a:pt x="44" y="340"/>
                </a:lnTo>
                <a:lnTo>
                  <a:pt x="46" y="338"/>
                </a:lnTo>
                <a:lnTo>
                  <a:pt x="48" y="336"/>
                </a:lnTo>
                <a:lnTo>
                  <a:pt x="50" y="340"/>
                </a:lnTo>
                <a:lnTo>
                  <a:pt x="50" y="351"/>
                </a:lnTo>
                <a:lnTo>
                  <a:pt x="50" y="370"/>
                </a:lnTo>
                <a:lnTo>
                  <a:pt x="52" y="384"/>
                </a:lnTo>
                <a:lnTo>
                  <a:pt x="56" y="394"/>
                </a:lnTo>
                <a:lnTo>
                  <a:pt x="54" y="384"/>
                </a:lnTo>
                <a:lnTo>
                  <a:pt x="52" y="380"/>
                </a:lnTo>
                <a:lnTo>
                  <a:pt x="58" y="388"/>
                </a:lnTo>
                <a:lnTo>
                  <a:pt x="61" y="395"/>
                </a:lnTo>
                <a:lnTo>
                  <a:pt x="63" y="405"/>
                </a:lnTo>
                <a:lnTo>
                  <a:pt x="65" y="426"/>
                </a:lnTo>
                <a:lnTo>
                  <a:pt x="65" y="438"/>
                </a:lnTo>
                <a:lnTo>
                  <a:pt x="65" y="430"/>
                </a:lnTo>
                <a:lnTo>
                  <a:pt x="63" y="417"/>
                </a:lnTo>
                <a:lnTo>
                  <a:pt x="61" y="409"/>
                </a:lnTo>
                <a:lnTo>
                  <a:pt x="54" y="395"/>
                </a:lnTo>
                <a:lnTo>
                  <a:pt x="50" y="376"/>
                </a:lnTo>
                <a:lnTo>
                  <a:pt x="48" y="372"/>
                </a:lnTo>
                <a:lnTo>
                  <a:pt x="48" y="376"/>
                </a:lnTo>
                <a:lnTo>
                  <a:pt x="48" y="388"/>
                </a:lnTo>
                <a:lnTo>
                  <a:pt x="46" y="397"/>
                </a:lnTo>
                <a:lnTo>
                  <a:pt x="44" y="403"/>
                </a:lnTo>
                <a:lnTo>
                  <a:pt x="42" y="395"/>
                </a:lnTo>
                <a:lnTo>
                  <a:pt x="40" y="392"/>
                </a:lnTo>
                <a:lnTo>
                  <a:pt x="36" y="390"/>
                </a:lnTo>
                <a:lnTo>
                  <a:pt x="34" y="390"/>
                </a:lnTo>
                <a:lnTo>
                  <a:pt x="34" y="394"/>
                </a:lnTo>
                <a:lnTo>
                  <a:pt x="36" y="394"/>
                </a:lnTo>
                <a:lnTo>
                  <a:pt x="36" y="399"/>
                </a:lnTo>
                <a:lnTo>
                  <a:pt x="38" y="395"/>
                </a:lnTo>
                <a:lnTo>
                  <a:pt x="38" y="397"/>
                </a:lnTo>
                <a:lnTo>
                  <a:pt x="38" y="403"/>
                </a:lnTo>
                <a:lnTo>
                  <a:pt x="40" y="415"/>
                </a:lnTo>
                <a:lnTo>
                  <a:pt x="38" y="424"/>
                </a:lnTo>
                <a:lnTo>
                  <a:pt x="34" y="403"/>
                </a:lnTo>
                <a:lnTo>
                  <a:pt x="34" y="411"/>
                </a:lnTo>
                <a:lnTo>
                  <a:pt x="38" y="428"/>
                </a:lnTo>
                <a:lnTo>
                  <a:pt x="34" y="455"/>
                </a:lnTo>
                <a:lnTo>
                  <a:pt x="34" y="459"/>
                </a:lnTo>
                <a:lnTo>
                  <a:pt x="34" y="457"/>
                </a:lnTo>
                <a:lnTo>
                  <a:pt x="33" y="451"/>
                </a:lnTo>
                <a:lnTo>
                  <a:pt x="29" y="480"/>
                </a:lnTo>
                <a:lnTo>
                  <a:pt x="31" y="468"/>
                </a:lnTo>
                <a:lnTo>
                  <a:pt x="33" y="465"/>
                </a:lnTo>
                <a:lnTo>
                  <a:pt x="33" y="466"/>
                </a:lnTo>
                <a:lnTo>
                  <a:pt x="34" y="463"/>
                </a:lnTo>
                <a:lnTo>
                  <a:pt x="34" y="488"/>
                </a:lnTo>
                <a:lnTo>
                  <a:pt x="36" y="463"/>
                </a:lnTo>
                <a:lnTo>
                  <a:pt x="36" y="451"/>
                </a:lnTo>
                <a:lnTo>
                  <a:pt x="38" y="449"/>
                </a:lnTo>
                <a:lnTo>
                  <a:pt x="40" y="449"/>
                </a:lnTo>
                <a:lnTo>
                  <a:pt x="42" y="453"/>
                </a:lnTo>
                <a:lnTo>
                  <a:pt x="42" y="457"/>
                </a:lnTo>
                <a:lnTo>
                  <a:pt x="42" y="459"/>
                </a:lnTo>
                <a:lnTo>
                  <a:pt x="46" y="514"/>
                </a:lnTo>
                <a:lnTo>
                  <a:pt x="44" y="549"/>
                </a:lnTo>
                <a:lnTo>
                  <a:pt x="42" y="538"/>
                </a:lnTo>
                <a:lnTo>
                  <a:pt x="42" y="547"/>
                </a:lnTo>
                <a:lnTo>
                  <a:pt x="42" y="553"/>
                </a:lnTo>
                <a:lnTo>
                  <a:pt x="42" y="547"/>
                </a:lnTo>
                <a:lnTo>
                  <a:pt x="38" y="507"/>
                </a:lnTo>
                <a:lnTo>
                  <a:pt x="36" y="478"/>
                </a:lnTo>
                <a:lnTo>
                  <a:pt x="36" y="513"/>
                </a:lnTo>
                <a:lnTo>
                  <a:pt x="44" y="616"/>
                </a:lnTo>
                <a:lnTo>
                  <a:pt x="44" y="637"/>
                </a:lnTo>
                <a:lnTo>
                  <a:pt x="44" y="634"/>
                </a:lnTo>
                <a:lnTo>
                  <a:pt x="40" y="616"/>
                </a:lnTo>
                <a:lnTo>
                  <a:pt x="42" y="628"/>
                </a:lnTo>
                <a:lnTo>
                  <a:pt x="42" y="632"/>
                </a:lnTo>
                <a:lnTo>
                  <a:pt x="40" y="620"/>
                </a:lnTo>
                <a:lnTo>
                  <a:pt x="36" y="597"/>
                </a:lnTo>
                <a:lnTo>
                  <a:pt x="36" y="586"/>
                </a:lnTo>
                <a:lnTo>
                  <a:pt x="36" y="589"/>
                </a:lnTo>
                <a:lnTo>
                  <a:pt x="34" y="576"/>
                </a:lnTo>
                <a:lnTo>
                  <a:pt x="33" y="570"/>
                </a:lnTo>
                <a:lnTo>
                  <a:pt x="34" y="582"/>
                </a:lnTo>
                <a:lnTo>
                  <a:pt x="36" y="599"/>
                </a:lnTo>
                <a:lnTo>
                  <a:pt x="38" y="618"/>
                </a:lnTo>
                <a:lnTo>
                  <a:pt x="42" y="637"/>
                </a:lnTo>
                <a:lnTo>
                  <a:pt x="40" y="637"/>
                </a:lnTo>
                <a:lnTo>
                  <a:pt x="40" y="632"/>
                </a:lnTo>
                <a:lnTo>
                  <a:pt x="40" y="637"/>
                </a:lnTo>
                <a:lnTo>
                  <a:pt x="38" y="635"/>
                </a:lnTo>
                <a:lnTo>
                  <a:pt x="38" y="632"/>
                </a:lnTo>
                <a:lnTo>
                  <a:pt x="36" y="616"/>
                </a:lnTo>
                <a:lnTo>
                  <a:pt x="34" y="599"/>
                </a:lnTo>
                <a:lnTo>
                  <a:pt x="36" y="605"/>
                </a:lnTo>
                <a:lnTo>
                  <a:pt x="36" y="610"/>
                </a:lnTo>
                <a:lnTo>
                  <a:pt x="34" y="605"/>
                </a:lnTo>
                <a:lnTo>
                  <a:pt x="36" y="620"/>
                </a:lnTo>
                <a:lnTo>
                  <a:pt x="38" y="635"/>
                </a:lnTo>
                <a:lnTo>
                  <a:pt x="34" y="634"/>
                </a:lnTo>
                <a:lnTo>
                  <a:pt x="33" y="620"/>
                </a:lnTo>
                <a:lnTo>
                  <a:pt x="29" y="589"/>
                </a:lnTo>
                <a:lnTo>
                  <a:pt x="33" y="624"/>
                </a:lnTo>
                <a:lnTo>
                  <a:pt x="29" y="591"/>
                </a:lnTo>
                <a:lnTo>
                  <a:pt x="31" y="610"/>
                </a:lnTo>
                <a:lnTo>
                  <a:pt x="29" y="605"/>
                </a:lnTo>
                <a:lnTo>
                  <a:pt x="31" y="616"/>
                </a:lnTo>
                <a:lnTo>
                  <a:pt x="33" y="634"/>
                </a:lnTo>
                <a:lnTo>
                  <a:pt x="31" y="634"/>
                </a:lnTo>
                <a:lnTo>
                  <a:pt x="29" y="635"/>
                </a:lnTo>
                <a:lnTo>
                  <a:pt x="29" y="637"/>
                </a:lnTo>
                <a:lnTo>
                  <a:pt x="33" y="643"/>
                </a:lnTo>
                <a:lnTo>
                  <a:pt x="34" y="651"/>
                </a:lnTo>
                <a:lnTo>
                  <a:pt x="33" y="655"/>
                </a:lnTo>
                <a:lnTo>
                  <a:pt x="29" y="655"/>
                </a:lnTo>
                <a:lnTo>
                  <a:pt x="21" y="647"/>
                </a:lnTo>
                <a:lnTo>
                  <a:pt x="15" y="643"/>
                </a:lnTo>
                <a:lnTo>
                  <a:pt x="13" y="645"/>
                </a:lnTo>
                <a:lnTo>
                  <a:pt x="8" y="618"/>
                </a:lnTo>
                <a:lnTo>
                  <a:pt x="10" y="618"/>
                </a:lnTo>
                <a:lnTo>
                  <a:pt x="13" y="614"/>
                </a:lnTo>
                <a:lnTo>
                  <a:pt x="17" y="610"/>
                </a:lnTo>
                <a:lnTo>
                  <a:pt x="13" y="601"/>
                </a:lnTo>
                <a:lnTo>
                  <a:pt x="10" y="607"/>
                </a:lnTo>
                <a:lnTo>
                  <a:pt x="8" y="616"/>
                </a:lnTo>
                <a:lnTo>
                  <a:pt x="0" y="582"/>
                </a:lnTo>
                <a:lnTo>
                  <a:pt x="0" y="584"/>
                </a:lnTo>
                <a:lnTo>
                  <a:pt x="8" y="626"/>
                </a:lnTo>
                <a:lnTo>
                  <a:pt x="10" y="630"/>
                </a:lnTo>
                <a:lnTo>
                  <a:pt x="8" y="632"/>
                </a:lnTo>
                <a:lnTo>
                  <a:pt x="2" y="605"/>
                </a:lnTo>
                <a:lnTo>
                  <a:pt x="6" y="626"/>
                </a:lnTo>
                <a:lnTo>
                  <a:pt x="6" y="637"/>
                </a:lnTo>
                <a:lnTo>
                  <a:pt x="6" y="635"/>
                </a:lnTo>
                <a:lnTo>
                  <a:pt x="4" y="634"/>
                </a:lnTo>
                <a:lnTo>
                  <a:pt x="0" y="632"/>
                </a:lnTo>
                <a:lnTo>
                  <a:pt x="0" y="635"/>
                </a:lnTo>
                <a:lnTo>
                  <a:pt x="4" y="641"/>
                </a:lnTo>
                <a:lnTo>
                  <a:pt x="4" y="643"/>
                </a:lnTo>
                <a:lnTo>
                  <a:pt x="2" y="649"/>
                </a:lnTo>
                <a:lnTo>
                  <a:pt x="0" y="649"/>
                </a:lnTo>
                <a:lnTo>
                  <a:pt x="0" y="653"/>
                </a:lnTo>
                <a:lnTo>
                  <a:pt x="0" y="655"/>
                </a:lnTo>
                <a:lnTo>
                  <a:pt x="0" y="1148"/>
                </a:lnTo>
                <a:lnTo>
                  <a:pt x="1542" y="1148"/>
                </a:lnTo>
                <a:lnTo>
                  <a:pt x="1532" y="1135"/>
                </a:lnTo>
                <a:lnTo>
                  <a:pt x="1530" y="1131"/>
                </a:lnTo>
                <a:lnTo>
                  <a:pt x="1530" y="1123"/>
                </a:lnTo>
                <a:lnTo>
                  <a:pt x="1532" y="1117"/>
                </a:lnTo>
                <a:lnTo>
                  <a:pt x="1536" y="1117"/>
                </a:lnTo>
                <a:lnTo>
                  <a:pt x="1542" y="1121"/>
                </a:lnTo>
                <a:lnTo>
                  <a:pt x="1549" y="1129"/>
                </a:lnTo>
                <a:lnTo>
                  <a:pt x="1553" y="1135"/>
                </a:lnTo>
                <a:lnTo>
                  <a:pt x="1555" y="1138"/>
                </a:lnTo>
                <a:lnTo>
                  <a:pt x="1555" y="1148"/>
                </a:lnTo>
                <a:lnTo>
                  <a:pt x="1570" y="1148"/>
                </a:lnTo>
                <a:lnTo>
                  <a:pt x="1565" y="1138"/>
                </a:lnTo>
                <a:lnTo>
                  <a:pt x="1561" y="1123"/>
                </a:lnTo>
                <a:lnTo>
                  <a:pt x="1563" y="1119"/>
                </a:lnTo>
                <a:lnTo>
                  <a:pt x="1565" y="1115"/>
                </a:lnTo>
                <a:lnTo>
                  <a:pt x="1563" y="1114"/>
                </a:lnTo>
                <a:lnTo>
                  <a:pt x="1561" y="1115"/>
                </a:lnTo>
                <a:lnTo>
                  <a:pt x="1561" y="1112"/>
                </a:lnTo>
                <a:lnTo>
                  <a:pt x="1561" y="1104"/>
                </a:lnTo>
                <a:lnTo>
                  <a:pt x="1565" y="1104"/>
                </a:lnTo>
                <a:lnTo>
                  <a:pt x="1563" y="1098"/>
                </a:lnTo>
                <a:lnTo>
                  <a:pt x="1561" y="1094"/>
                </a:lnTo>
                <a:lnTo>
                  <a:pt x="1557" y="1083"/>
                </a:lnTo>
                <a:lnTo>
                  <a:pt x="1561" y="1079"/>
                </a:lnTo>
                <a:lnTo>
                  <a:pt x="1557" y="1079"/>
                </a:lnTo>
                <a:lnTo>
                  <a:pt x="1557" y="1077"/>
                </a:lnTo>
                <a:lnTo>
                  <a:pt x="1559" y="1077"/>
                </a:lnTo>
                <a:lnTo>
                  <a:pt x="1561" y="1075"/>
                </a:lnTo>
                <a:lnTo>
                  <a:pt x="1561" y="1073"/>
                </a:lnTo>
                <a:lnTo>
                  <a:pt x="1561" y="1075"/>
                </a:lnTo>
                <a:lnTo>
                  <a:pt x="1561" y="1073"/>
                </a:lnTo>
                <a:lnTo>
                  <a:pt x="1559" y="1073"/>
                </a:lnTo>
                <a:lnTo>
                  <a:pt x="1557" y="1073"/>
                </a:lnTo>
                <a:lnTo>
                  <a:pt x="1557" y="1071"/>
                </a:lnTo>
                <a:lnTo>
                  <a:pt x="1555" y="1075"/>
                </a:lnTo>
                <a:lnTo>
                  <a:pt x="1553" y="1077"/>
                </a:lnTo>
                <a:lnTo>
                  <a:pt x="1551" y="1079"/>
                </a:lnTo>
                <a:lnTo>
                  <a:pt x="1553" y="1069"/>
                </a:lnTo>
                <a:lnTo>
                  <a:pt x="1555" y="1066"/>
                </a:lnTo>
                <a:lnTo>
                  <a:pt x="1559" y="1062"/>
                </a:lnTo>
                <a:lnTo>
                  <a:pt x="1557" y="1056"/>
                </a:lnTo>
                <a:lnTo>
                  <a:pt x="1555" y="1048"/>
                </a:lnTo>
                <a:lnTo>
                  <a:pt x="1555" y="1033"/>
                </a:lnTo>
                <a:lnTo>
                  <a:pt x="1553" y="1037"/>
                </a:lnTo>
                <a:lnTo>
                  <a:pt x="1555" y="1031"/>
                </a:lnTo>
                <a:lnTo>
                  <a:pt x="1563" y="1025"/>
                </a:lnTo>
                <a:lnTo>
                  <a:pt x="1565" y="1021"/>
                </a:lnTo>
                <a:lnTo>
                  <a:pt x="1565" y="1019"/>
                </a:lnTo>
                <a:lnTo>
                  <a:pt x="1555" y="1018"/>
                </a:lnTo>
                <a:lnTo>
                  <a:pt x="1557" y="1016"/>
                </a:lnTo>
                <a:lnTo>
                  <a:pt x="1557" y="1014"/>
                </a:lnTo>
                <a:lnTo>
                  <a:pt x="1555" y="1012"/>
                </a:lnTo>
                <a:lnTo>
                  <a:pt x="1553" y="1008"/>
                </a:lnTo>
                <a:lnTo>
                  <a:pt x="1553" y="1004"/>
                </a:lnTo>
                <a:lnTo>
                  <a:pt x="1551" y="1006"/>
                </a:lnTo>
                <a:lnTo>
                  <a:pt x="1551" y="1010"/>
                </a:lnTo>
                <a:lnTo>
                  <a:pt x="1549" y="1016"/>
                </a:lnTo>
                <a:lnTo>
                  <a:pt x="1547" y="1002"/>
                </a:lnTo>
                <a:lnTo>
                  <a:pt x="1555" y="977"/>
                </a:lnTo>
                <a:lnTo>
                  <a:pt x="1559" y="962"/>
                </a:lnTo>
                <a:lnTo>
                  <a:pt x="1582" y="960"/>
                </a:lnTo>
                <a:lnTo>
                  <a:pt x="1624" y="956"/>
                </a:lnTo>
                <a:lnTo>
                  <a:pt x="1624" y="954"/>
                </a:lnTo>
                <a:lnTo>
                  <a:pt x="1622" y="954"/>
                </a:lnTo>
                <a:lnTo>
                  <a:pt x="1617" y="954"/>
                </a:lnTo>
                <a:lnTo>
                  <a:pt x="1609" y="956"/>
                </a:lnTo>
                <a:lnTo>
                  <a:pt x="1594" y="958"/>
                </a:lnTo>
                <a:lnTo>
                  <a:pt x="1592" y="958"/>
                </a:lnTo>
                <a:lnTo>
                  <a:pt x="1590" y="956"/>
                </a:lnTo>
                <a:lnTo>
                  <a:pt x="1588" y="956"/>
                </a:lnTo>
                <a:lnTo>
                  <a:pt x="1574" y="958"/>
                </a:lnTo>
                <a:lnTo>
                  <a:pt x="1563" y="960"/>
                </a:lnTo>
                <a:lnTo>
                  <a:pt x="1559" y="958"/>
                </a:lnTo>
                <a:lnTo>
                  <a:pt x="1561" y="935"/>
                </a:lnTo>
                <a:lnTo>
                  <a:pt x="1561" y="925"/>
                </a:lnTo>
                <a:lnTo>
                  <a:pt x="1563" y="916"/>
                </a:lnTo>
                <a:lnTo>
                  <a:pt x="1565" y="904"/>
                </a:lnTo>
                <a:lnTo>
                  <a:pt x="1561" y="898"/>
                </a:lnTo>
                <a:lnTo>
                  <a:pt x="1561" y="900"/>
                </a:lnTo>
                <a:lnTo>
                  <a:pt x="1559" y="906"/>
                </a:lnTo>
                <a:lnTo>
                  <a:pt x="1557" y="929"/>
                </a:lnTo>
                <a:lnTo>
                  <a:pt x="1557" y="950"/>
                </a:lnTo>
                <a:lnTo>
                  <a:pt x="1542" y="946"/>
                </a:lnTo>
                <a:lnTo>
                  <a:pt x="1536" y="946"/>
                </a:lnTo>
                <a:lnTo>
                  <a:pt x="1538" y="946"/>
                </a:lnTo>
                <a:lnTo>
                  <a:pt x="1536" y="946"/>
                </a:lnTo>
                <a:lnTo>
                  <a:pt x="1534" y="946"/>
                </a:lnTo>
                <a:lnTo>
                  <a:pt x="1536" y="941"/>
                </a:lnTo>
                <a:lnTo>
                  <a:pt x="1536" y="939"/>
                </a:lnTo>
                <a:lnTo>
                  <a:pt x="1536" y="937"/>
                </a:lnTo>
                <a:lnTo>
                  <a:pt x="1534" y="937"/>
                </a:lnTo>
                <a:lnTo>
                  <a:pt x="1532" y="939"/>
                </a:lnTo>
                <a:lnTo>
                  <a:pt x="1532" y="937"/>
                </a:lnTo>
                <a:lnTo>
                  <a:pt x="1536" y="935"/>
                </a:lnTo>
                <a:lnTo>
                  <a:pt x="1536" y="933"/>
                </a:lnTo>
                <a:lnTo>
                  <a:pt x="1536" y="931"/>
                </a:lnTo>
                <a:lnTo>
                  <a:pt x="1540" y="929"/>
                </a:lnTo>
                <a:lnTo>
                  <a:pt x="1536" y="927"/>
                </a:lnTo>
                <a:lnTo>
                  <a:pt x="1540" y="925"/>
                </a:lnTo>
                <a:lnTo>
                  <a:pt x="1536" y="923"/>
                </a:lnTo>
                <a:lnTo>
                  <a:pt x="1538" y="922"/>
                </a:lnTo>
                <a:lnTo>
                  <a:pt x="1538" y="920"/>
                </a:lnTo>
                <a:lnTo>
                  <a:pt x="1538" y="916"/>
                </a:lnTo>
                <a:lnTo>
                  <a:pt x="1538" y="918"/>
                </a:lnTo>
                <a:lnTo>
                  <a:pt x="1538" y="916"/>
                </a:lnTo>
                <a:lnTo>
                  <a:pt x="1540" y="914"/>
                </a:lnTo>
                <a:lnTo>
                  <a:pt x="1540" y="910"/>
                </a:lnTo>
                <a:lnTo>
                  <a:pt x="1538" y="908"/>
                </a:lnTo>
                <a:lnTo>
                  <a:pt x="1536" y="910"/>
                </a:lnTo>
                <a:lnTo>
                  <a:pt x="1538" y="910"/>
                </a:lnTo>
                <a:lnTo>
                  <a:pt x="1536" y="914"/>
                </a:lnTo>
                <a:lnTo>
                  <a:pt x="1534" y="914"/>
                </a:lnTo>
                <a:lnTo>
                  <a:pt x="1530" y="914"/>
                </a:lnTo>
                <a:lnTo>
                  <a:pt x="1532" y="912"/>
                </a:lnTo>
                <a:lnTo>
                  <a:pt x="1530" y="912"/>
                </a:lnTo>
                <a:lnTo>
                  <a:pt x="1530" y="906"/>
                </a:lnTo>
                <a:lnTo>
                  <a:pt x="1530" y="902"/>
                </a:lnTo>
                <a:lnTo>
                  <a:pt x="1532" y="898"/>
                </a:lnTo>
                <a:lnTo>
                  <a:pt x="1530" y="898"/>
                </a:lnTo>
                <a:lnTo>
                  <a:pt x="1534" y="895"/>
                </a:lnTo>
                <a:lnTo>
                  <a:pt x="1534" y="891"/>
                </a:lnTo>
                <a:lnTo>
                  <a:pt x="1528" y="897"/>
                </a:lnTo>
                <a:lnTo>
                  <a:pt x="1530" y="891"/>
                </a:lnTo>
                <a:lnTo>
                  <a:pt x="1532" y="883"/>
                </a:lnTo>
                <a:lnTo>
                  <a:pt x="1530" y="883"/>
                </a:lnTo>
                <a:lnTo>
                  <a:pt x="1530" y="881"/>
                </a:lnTo>
                <a:lnTo>
                  <a:pt x="1530" y="879"/>
                </a:lnTo>
                <a:lnTo>
                  <a:pt x="1532" y="874"/>
                </a:lnTo>
                <a:lnTo>
                  <a:pt x="1536" y="864"/>
                </a:lnTo>
                <a:lnTo>
                  <a:pt x="1540" y="862"/>
                </a:lnTo>
                <a:lnTo>
                  <a:pt x="1544" y="862"/>
                </a:lnTo>
                <a:lnTo>
                  <a:pt x="1546" y="860"/>
                </a:lnTo>
                <a:lnTo>
                  <a:pt x="1538" y="856"/>
                </a:lnTo>
                <a:lnTo>
                  <a:pt x="1536" y="852"/>
                </a:lnTo>
                <a:lnTo>
                  <a:pt x="1540" y="845"/>
                </a:lnTo>
                <a:lnTo>
                  <a:pt x="1540" y="843"/>
                </a:lnTo>
                <a:lnTo>
                  <a:pt x="1538" y="843"/>
                </a:lnTo>
                <a:lnTo>
                  <a:pt x="1532" y="847"/>
                </a:lnTo>
                <a:lnTo>
                  <a:pt x="1528" y="841"/>
                </a:lnTo>
                <a:lnTo>
                  <a:pt x="1530" y="839"/>
                </a:lnTo>
                <a:lnTo>
                  <a:pt x="1534" y="837"/>
                </a:lnTo>
                <a:lnTo>
                  <a:pt x="1532" y="835"/>
                </a:lnTo>
                <a:lnTo>
                  <a:pt x="1526" y="831"/>
                </a:lnTo>
                <a:lnTo>
                  <a:pt x="1522" y="829"/>
                </a:lnTo>
                <a:lnTo>
                  <a:pt x="1524" y="824"/>
                </a:lnTo>
                <a:lnTo>
                  <a:pt x="1526" y="822"/>
                </a:lnTo>
                <a:lnTo>
                  <a:pt x="1530" y="822"/>
                </a:lnTo>
                <a:lnTo>
                  <a:pt x="1532" y="824"/>
                </a:lnTo>
                <a:lnTo>
                  <a:pt x="1534" y="827"/>
                </a:lnTo>
                <a:lnTo>
                  <a:pt x="1536" y="826"/>
                </a:lnTo>
                <a:lnTo>
                  <a:pt x="1532" y="820"/>
                </a:lnTo>
                <a:lnTo>
                  <a:pt x="1532" y="818"/>
                </a:lnTo>
                <a:lnTo>
                  <a:pt x="1530" y="814"/>
                </a:lnTo>
                <a:lnTo>
                  <a:pt x="1530" y="812"/>
                </a:lnTo>
                <a:lnTo>
                  <a:pt x="1532" y="812"/>
                </a:lnTo>
                <a:lnTo>
                  <a:pt x="1534" y="810"/>
                </a:lnTo>
                <a:lnTo>
                  <a:pt x="1534" y="808"/>
                </a:lnTo>
                <a:lnTo>
                  <a:pt x="1532" y="806"/>
                </a:lnTo>
                <a:lnTo>
                  <a:pt x="1528" y="806"/>
                </a:lnTo>
                <a:lnTo>
                  <a:pt x="1530" y="801"/>
                </a:lnTo>
                <a:lnTo>
                  <a:pt x="1532" y="799"/>
                </a:lnTo>
                <a:lnTo>
                  <a:pt x="1536" y="799"/>
                </a:lnTo>
                <a:lnTo>
                  <a:pt x="1544" y="797"/>
                </a:lnTo>
                <a:lnTo>
                  <a:pt x="1547" y="795"/>
                </a:lnTo>
                <a:lnTo>
                  <a:pt x="1549" y="793"/>
                </a:lnTo>
                <a:lnTo>
                  <a:pt x="1546" y="781"/>
                </a:lnTo>
                <a:lnTo>
                  <a:pt x="1546" y="774"/>
                </a:lnTo>
                <a:lnTo>
                  <a:pt x="1547" y="774"/>
                </a:lnTo>
                <a:lnTo>
                  <a:pt x="1551" y="774"/>
                </a:lnTo>
                <a:lnTo>
                  <a:pt x="1557" y="770"/>
                </a:lnTo>
                <a:lnTo>
                  <a:pt x="1563" y="762"/>
                </a:lnTo>
                <a:lnTo>
                  <a:pt x="1565" y="758"/>
                </a:lnTo>
                <a:lnTo>
                  <a:pt x="1563" y="760"/>
                </a:lnTo>
                <a:lnTo>
                  <a:pt x="1559" y="758"/>
                </a:lnTo>
                <a:lnTo>
                  <a:pt x="1551" y="753"/>
                </a:lnTo>
                <a:lnTo>
                  <a:pt x="1557" y="737"/>
                </a:lnTo>
                <a:lnTo>
                  <a:pt x="1561" y="728"/>
                </a:lnTo>
                <a:lnTo>
                  <a:pt x="1563" y="722"/>
                </a:lnTo>
                <a:lnTo>
                  <a:pt x="1565" y="722"/>
                </a:lnTo>
                <a:lnTo>
                  <a:pt x="1572" y="720"/>
                </a:lnTo>
                <a:lnTo>
                  <a:pt x="1574" y="720"/>
                </a:lnTo>
                <a:lnTo>
                  <a:pt x="1574" y="716"/>
                </a:lnTo>
                <a:lnTo>
                  <a:pt x="1572" y="708"/>
                </a:lnTo>
                <a:lnTo>
                  <a:pt x="1567" y="699"/>
                </a:lnTo>
                <a:lnTo>
                  <a:pt x="1567" y="714"/>
                </a:lnTo>
                <a:lnTo>
                  <a:pt x="1565" y="718"/>
                </a:lnTo>
                <a:lnTo>
                  <a:pt x="1563" y="705"/>
                </a:lnTo>
                <a:lnTo>
                  <a:pt x="1563" y="697"/>
                </a:lnTo>
                <a:lnTo>
                  <a:pt x="1563" y="691"/>
                </a:lnTo>
                <a:lnTo>
                  <a:pt x="1567" y="682"/>
                </a:lnTo>
                <a:lnTo>
                  <a:pt x="1572" y="685"/>
                </a:lnTo>
                <a:lnTo>
                  <a:pt x="1576" y="687"/>
                </a:lnTo>
                <a:lnTo>
                  <a:pt x="1580" y="687"/>
                </a:lnTo>
                <a:lnTo>
                  <a:pt x="1586" y="683"/>
                </a:lnTo>
                <a:lnTo>
                  <a:pt x="1588" y="678"/>
                </a:lnTo>
                <a:lnTo>
                  <a:pt x="1586" y="672"/>
                </a:lnTo>
                <a:lnTo>
                  <a:pt x="1576" y="660"/>
                </a:lnTo>
                <a:lnTo>
                  <a:pt x="1574" y="657"/>
                </a:lnTo>
                <a:lnTo>
                  <a:pt x="1580" y="658"/>
                </a:lnTo>
                <a:lnTo>
                  <a:pt x="1586" y="664"/>
                </a:lnTo>
                <a:lnTo>
                  <a:pt x="1590" y="670"/>
                </a:lnTo>
                <a:lnTo>
                  <a:pt x="1592" y="672"/>
                </a:lnTo>
                <a:lnTo>
                  <a:pt x="1594" y="670"/>
                </a:lnTo>
                <a:lnTo>
                  <a:pt x="1597" y="666"/>
                </a:lnTo>
                <a:lnTo>
                  <a:pt x="1603" y="662"/>
                </a:lnTo>
                <a:lnTo>
                  <a:pt x="1605" y="658"/>
                </a:lnTo>
                <a:lnTo>
                  <a:pt x="1605" y="657"/>
                </a:lnTo>
                <a:lnTo>
                  <a:pt x="1601" y="653"/>
                </a:lnTo>
                <a:lnTo>
                  <a:pt x="1597" y="649"/>
                </a:lnTo>
                <a:lnTo>
                  <a:pt x="1595" y="649"/>
                </a:lnTo>
                <a:lnTo>
                  <a:pt x="1594" y="651"/>
                </a:lnTo>
                <a:lnTo>
                  <a:pt x="1592" y="651"/>
                </a:lnTo>
                <a:lnTo>
                  <a:pt x="1588" y="649"/>
                </a:lnTo>
                <a:lnTo>
                  <a:pt x="1580" y="637"/>
                </a:lnTo>
                <a:lnTo>
                  <a:pt x="1580" y="634"/>
                </a:lnTo>
                <a:lnTo>
                  <a:pt x="1582" y="628"/>
                </a:lnTo>
                <a:lnTo>
                  <a:pt x="1588" y="626"/>
                </a:lnTo>
                <a:lnTo>
                  <a:pt x="1590" y="626"/>
                </a:lnTo>
                <a:lnTo>
                  <a:pt x="1594" y="626"/>
                </a:lnTo>
                <a:lnTo>
                  <a:pt x="1599" y="622"/>
                </a:lnTo>
                <a:lnTo>
                  <a:pt x="1613" y="609"/>
                </a:lnTo>
                <a:lnTo>
                  <a:pt x="1617" y="603"/>
                </a:lnTo>
                <a:lnTo>
                  <a:pt x="1615" y="597"/>
                </a:lnTo>
                <a:lnTo>
                  <a:pt x="1611" y="591"/>
                </a:lnTo>
                <a:lnTo>
                  <a:pt x="1607" y="587"/>
                </a:lnTo>
                <a:lnTo>
                  <a:pt x="1605" y="587"/>
                </a:lnTo>
                <a:lnTo>
                  <a:pt x="1607" y="576"/>
                </a:lnTo>
                <a:lnTo>
                  <a:pt x="1605" y="561"/>
                </a:lnTo>
                <a:lnTo>
                  <a:pt x="1607" y="553"/>
                </a:lnTo>
                <a:lnTo>
                  <a:pt x="1611" y="545"/>
                </a:lnTo>
                <a:lnTo>
                  <a:pt x="1613" y="538"/>
                </a:lnTo>
                <a:lnTo>
                  <a:pt x="1613" y="534"/>
                </a:lnTo>
                <a:lnTo>
                  <a:pt x="1613" y="528"/>
                </a:lnTo>
                <a:lnTo>
                  <a:pt x="1611" y="522"/>
                </a:lnTo>
                <a:lnTo>
                  <a:pt x="1609" y="520"/>
                </a:lnTo>
                <a:lnTo>
                  <a:pt x="1605" y="520"/>
                </a:lnTo>
                <a:lnTo>
                  <a:pt x="1601" y="522"/>
                </a:lnTo>
                <a:lnTo>
                  <a:pt x="1597" y="522"/>
                </a:lnTo>
                <a:lnTo>
                  <a:pt x="1595" y="518"/>
                </a:lnTo>
                <a:lnTo>
                  <a:pt x="1595" y="513"/>
                </a:lnTo>
                <a:lnTo>
                  <a:pt x="1595" y="509"/>
                </a:lnTo>
                <a:lnTo>
                  <a:pt x="1597" y="503"/>
                </a:lnTo>
                <a:lnTo>
                  <a:pt x="1594" y="493"/>
                </a:lnTo>
                <a:lnTo>
                  <a:pt x="1590" y="490"/>
                </a:lnTo>
                <a:lnTo>
                  <a:pt x="1584" y="490"/>
                </a:lnTo>
                <a:lnTo>
                  <a:pt x="1584" y="491"/>
                </a:lnTo>
                <a:lnTo>
                  <a:pt x="1582" y="495"/>
                </a:lnTo>
                <a:lnTo>
                  <a:pt x="1580" y="507"/>
                </a:lnTo>
                <a:lnTo>
                  <a:pt x="1576" y="518"/>
                </a:lnTo>
                <a:lnTo>
                  <a:pt x="1576" y="522"/>
                </a:lnTo>
                <a:lnTo>
                  <a:pt x="1578" y="526"/>
                </a:lnTo>
                <a:lnTo>
                  <a:pt x="1586" y="528"/>
                </a:lnTo>
                <a:lnTo>
                  <a:pt x="1592" y="532"/>
                </a:lnTo>
                <a:lnTo>
                  <a:pt x="1592" y="536"/>
                </a:lnTo>
                <a:lnTo>
                  <a:pt x="1592" y="541"/>
                </a:lnTo>
                <a:lnTo>
                  <a:pt x="1588" y="539"/>
                </a:lnTo>
                <a:lnTo>
                  <a:pt x="1588" y="541"/>
                </a:lnTo>
                <a:lnTo>
                  <a:pt x="1590" y="543"/>
                </a:lnTo>
                <a:lnTo>
                  <a:pt x="1588" y="545"/>
                </a:lnTo>
                <a:lnTo>
                  <a:pt x="1586" y="545"/>
                </a:lnTo>
                <a:lnTo>
                  <a:pt x="1588" y="547"/>
                </a:lnTo>
                <a:lnTo>
                  <a:pt x="1588" y="549"/>
                </a:lnTo>
                <a:lnTo>
                  <a:pt x="1584" y="547"/>
                </a:lnTo>
                <a:lnTo>
                  <a:pt x="1586" y="551"/>
                </a:lnTo>
                <a:lnTo>
                  <a:pt x="1586" y="553"/>
                </a:lnTo>
                <a:lnTo>
                  <a:pt x="1582" y="551"/>
                </a:lnTo>
                <a:lnTo>
                  <a:pt x="1582" y="549"/>
                </a:lnTo>
                <a:lnTo>
                  <a:pt x="1582" y="545"/>
                </a:lnTo>
                <a:lnTo>
                  <a:pt x="1582" y="543"/>
                </a:lnTo>
                <a:lnTo>
                  <a:pt x="1580" y="543"/>
                </a:lnTo>
                <a:lnTo>
                  <a:pt x="1580" y="545"/>
                </a:lnTo>
                <a:lnTo>
                  <a:pt x="1578" y="547"/>
                </a:lnTo>
                <a:lnTo>
                  <a:pt x="1576" y="549"/>
                </a:lnTo>
                <a:lnTo>
                  <a:pt x="1578" y="551"/>
                </a:lnTo>
                <a:lnTo>
                  <a:pt x="1580" y="553"/>
                </a:lnTo>
                <a:lnTo>
                  <a:pt x="1582" y="555"/>
                </a:lnTo>
                <a:lnTo>
                  <a:pt x="1582" y="557"/>
                </a:lnTo>
                <a:lnTo>
                  <a:pt x="1580" y="557"/>
                </a:lnTo>
                <a:lnTo>
                  <a:pt x="1578" y="555"/>
                </a:lnTo>
                <a:lnTo>
                  <a:pt x="1576" y="551"/>
                </a:lnTo>
                <a:lnTo>
                  <a:pt x="1572" y="547"/>
                </a:lnTo>
                <a:lnTo>
                  <a:pt x="1572" y="549"/>
                </a:lnTo>
                <a:lnTo>
                  <a:pt x="1576" y="553"/>
                </a:lnTo>
                <a:lnTo>
                  <a:pt x="1576" y="557"/>
                </a:lnTo>
                <a:lnTo>
                  <a:pt x="1569" y="559"/>
                </a:lnTo>
                <a:lnTo>
                  <a:pt x="1565" y="561"/>
                </a:lnTo>
                <a:lnTo>
                  <a:pt x="1563" y="549"/>
                </a:lnTo>
                <a:lnTo>
                  <a:pt x="1565" y="541"/>
                </a:lnTo>
                <a:lnTo>
                  <a:pt x="1565" y="526"/>
                </a:lnTo>
                <a:lnTo>
                  <a:pt x="1565" y="522"/>
                </a:lnTo>
                <a:lnTo>
                  <a:pt x="1563" y="522"/>
                </a:lnTo>
                <a:lnTo>
                  <a:pt x="1561" y="530"/>
                </a:lnTo>
                <a:lnTo>
                  <a:pt x="1561" y="536"/>
                </a:lnTo>
                <a:lnTo>
                  <a:pt x="1561" y="547"/>
                </a:lnTo>
                <a:lnTo>
                  <a:pt x="1561" y="555"/>
                </a:lnTo>
                <a:lnTo>
                  <a:pt x="1561" y="557"/>
                </a:lnTo>
                <a:lnTo>
                  <a:pt x="1559" y="557"/>
                </a:lnTo>
                <a:lnTo>
                  <a:pt x="1557" y="549"/>
                </a:lnTo>
                <a:lnTo>
                  <a:pt x="1557" y="545"/>
                </a:lnTo>
                <a:lnTo>
                  <a:pt x="1557" y="547"/>
                </a:lnTo>
                <a:lnTo>
                  <a:pt x="1555" y="553"/>
                </a:lnTo>
                <a:lnTo>
                  <a:pt x="1559" y="559"/>
                </a:lnTo>
                <a:lnTo>
                  <a:pt x="1561" y="572"/>
                </a:lnTo>
                <a:lnTo>
                  <a:pt x="1555" y="553"/>
                </a:lnTo>
                <a:lnTo>
                  <a:pt x="1551" y="534"/>
                </a:lnTo>
                <a:lnTo>
                  <a:pt x="1549" y="520"/>
                </a:lnTo>
                <a:lnTo>
                  <a:pt x="1547" y="511"/>
                </a:lnTo>
                <a:lnTo>
                  <a:pt x="1547" y="499"/>
                </a:lnTo>
                <a:lnTo>
                  <a:pt x="1546" y="488"/>
                </a:lnTo>
                <a:lnTo>
                  <a:pt x="1546" y="503"/>
                </a:lnTo>
                <a:lnTo>
                  <a:pt x="1546" y="499"/>
                </a:lnTo>
                <a:lnTo>
                  <a:pt x="1546" y="484"/>
                </a:lnTo>
                <a:lnTo>
                  <a:pt x="1546" y="486"/>
                </a:lnTo>
                <a:lnTo>
                  <a:pt x="1544" y="484"/>
                </a:lnTo>
                <a:lnTo>
                  <a:pt x="1544" y="478"/>
                </a:lnTo>
                <a:lnTo>
                  <a:pt x="1544" y="482"/>
                </a:lnTo>
                <a:lnTo>
                  <a:pt x="1542" y="461"/>
                </a:lnTo>
                <a:lnTo>
                  <a:pt x="1542" y="459"/>
                </a:lnTo>
                <a:lnTo>
                  <a:pt x="1540" y="461"/>
                </a:lnTo>
                <a:lnTo>
                  <a:pt x="1540" y="463"/>
                </a:lnTo>
                <a:lnTo>
                  <a:pt x="1540" y="468"/>
                </a:lnTo>
                <a:lnTo>
                  <a:pt x="1540" y="461"/>
                </a:lnTo>
                <a:lnTo>
                  <a:pt x="1540" y="453"/>
                </a:lnTo>
                <a:lnTo>
                  <a:pt x="1538" y="442"/>
                </a:lnTo>
                <a:lnTo>
                  <a:pt x="1538" y="438"/>
                </a:lnTo>
                <a:lnTo>
                  <a:pt x="1536" y="434"/>
                </a:lnTo>
                <a:lnTo>
                  <a:pt x="1536" y="438"/>
                </a:lnTo>
                <a:lnTo>
                  <a:pt x="1534" y="453"/>
                </a:lnTo>
                <a:lnTo>
                  <a:pt x="1534" y="466"/>
                </a:lnTo>
                <a:lnTo>
                  <a:pt x="1534" y="482"/>
                </a:lnTo>
                <a:lnTo>
                  <a:pt x="1534" y="486"/>
                </a:lnTo>
                <a:lnTo>
                  <a:pt x="1536" y="472"/>
                </a:lnTo>
                <a:lnTo>
                  <a:pt x="1538" y="465"/>
                </a:lnTo>
                <a:lnTo>
                  <a:pt x="1538" y="472"/>
                </a:lnTo>
                <a:lnTo>
                  <a:pt x="1538" y="480"/>
                </a:lnTo>
                <a:lnTo>
                  <a:pt x="1540" y="476"/>
                </a:lnTo>
                <a:lnTo>
                  <a:pt x="1540" y="478"/>
                </a:lnTo>
                <a:lnTo>
                  <a:pt x="1540" y="486"/>
                </a:lnTo>
                <a:lnTo>
                  <a:pt x="1538" y="490"/>
                </a:lnTo>
                <a:lnTo>
                  <a:pt x="1538" y="480"/>
                </a:lnTo>
                <a:lnTo>
                  <a:pt x="1538" y="476"/>
                </a:lnTo>
                <a:lnTo>
                  <a:pt x="1538" y="480"/>
                </a:lnTo>
                <a:lnTo>
                  <a:pt x="1536" y="497"/>
                </a:lnTo>
                <a:lnTo>
                  <a:pt x="1536" y="507"/>
                </a:lnTo>
                <a:lnTo>
                  <a:pt x="1540" y="511"/>
                </a:lnTo>
                <a:lnTo>
                  <a:pt x="1542" y="513"/>
                </a:lnTo>
                <a:lnTo>
                  <a:pt x="1546" y="513"/>
                </a:lnTo>
                <a:lnTo>
                  <a:pt x="1546" y="522"/>
                </a:lnTo>
                <a:lnTo>
                  <a:pt x="1544" y="530"/>
                </a:lnTo>
                <a:lnTo>
                  <a:pt x="1538" y="514"/>
                </a:lnTo>
                <a:lnTo>
                  <a:pt x="1542" y="557"/>
                </a:lnTo>
                <a:lnTo>
                  <a:pt x="1546" y="618"/>
                </a:lnTo>
                <a:lnTo>
                  <a:pt x="1546" y="639"/>
                </a:lnTo>
                <a:lnTo>
                  <a:pt x="1540" y="566"/>
                </a:lnTo>
                <a:lnTo>
                  <a:pt x="1536" y="511"/>
                </a:lnTo>
                <a:lnTo>
                  <a:pt x="1534" y="507"/>
                </a:lnTo>
                <a:lnTo>
                  <a:pt x="1530" y="497"/>
                </a:lnTo>
                <a:lnTo>
                  <a:pt x="1528" y="482"/>
                </a:lnTo>
                <a:lnTo>
                  <a:pt x="1528" y="468"/>
                </a:lnTo>
                <a:lnTo>
                  <a:pt x="1530" y="463"/>
                </a:lnTo>
                <a:lnTo>
                  <a:pt x="1528" y="447"/>
                </a:lnTo>
                <a:lnTo>
                  <a:pt x="1526" y="451"/>
                </a:lnTo>
                <a:lnTo>
                  <a:pt x="1526" y="447"/>
                </a:lnTo>
                <a:lnTo>
                  <a:pt x="1526" y="438"/>
                </a:lnTo>
                <a:lnTo>
                  <a:pt x="1524" y="430"/>
                </a:lnTo>
                <a:lnTo>
                  <a:pt x="1522" y="438"/>
                </a:lnTo>
                <a:lnTo>
                  <a:pt x="1522" y="451"/>
                </a:lnTo>
                <a:lnTo>
                  <a:pt x="1522" y="442"/>
                </a:lnTo>
                <a:lnTo>
                  <a:pt x="1522" y="443"/>
                </a:lnTo>
                <a:lnTo>
                  <a:pt x="1521" y="443"/>
                </a:lnTo>
                <a:lnTo>
                  <a:pt x="1522" y="440"/>
                </a:lnTo>
                <a:lnTo>
                  <a:pt x="1522" y="436"/>
                </a:lnTo>
                <a:lnTo>
                  <a:pt x="1521" y="420"/>
                </a:lnTo>
                <a:lnTo>
                  <a:pt x="1519" y="413"/>
                </a:lnTo>
                <a:lnTo>
                  <a:pt x="1519" y="417"/>
                </a:lnTo>
                <a:lnTo>
                  <a:pt x="1519" y="407"/>
                </a:lnTo>
                <a:lnTo>
                  <a:pt x="1517" y="392"/>
                </a:lnTo>
                <a:lnTo>
                  <a:pt x="1517" y="394"/>
                </a:lnTo>
                <a:lnTo>
                  <a:pt x="1519" y="409"/>
                </a:lnTo>
                <a:lnTo>
                  <a:pt x="1519" y="442"/>
                </a:lnTo>
                <a:lnTo>
                  <a:pt x="1519" y="449"/>
                </a:lnTo>
                <a:lnTo>
                  <a:pt x="1521" y="445"/>
                </a:lnTo>
                <a:lnTo>
                  <a:pt x="1521" y="453"/>
                </a:lnTo>
                <a:lnTo>
                  <a:pt x="1521" y="436"/>
                </a:lnTo>
                <a:lnTo>
                  <a:pt x="1522" y="468"/>
                </a:lnTo>
                <a:lnTo>
                  <a:pt x="1524" y="503"/>
                </a:lnTo>
                <a:lnTo>
                  <a:pt x="1522" y="472"/>
                </a:lnTo>
                <a:lnTo>
                  <a:pt x="1522" y="466"/>
                </a:lnTo>
                <a:lnTo>
                  <a:pt x="1522" y="470"/>
                </a:lnTo>
                <a:lnTo>
                  <a:pt x="1522" y="490"/>
                </a:lnTo>
                <a:lnTo>
                  <a:pt x="1524" y="528"/>
                </a:lnTo>
                <a:lnTo>
                  <a:pt x="1526" y="534"/>
                </a:lnTo>
                <a:lnTo>
                  <a:pt x="1526" y="528"/>
                </a:lnTo>
                <a:lnTo>
                  <a:pt x="1524" y="516"/>
                </a:lnTo>
                <a:lnTo>
                  <a:pt x="1524" y="507"/>
                </a:lnTo>
                <a:lnTo>
                  <a:pt x="1526" y="514"/>
                </a:lnTo>
                <a:lnTo>
                  <a:pt x="1526" y="524"/>
                </a:lnTo>
                <a:lnTo>
                  <a:pt x="1526" y="538"/>
                </a:lnTo>
                <a:lnTo>
                  <a:pt x="1526" y="526"/>
                </a:lnTo>
                <a:lnTo>
                  <a:pt x="1526" y="547"/>
                </a:lnTo>
                <a:lnTo>
                  <a:pt x="1530" y="566"/>
                </a:lnTo>
                <a:lnTo>
                  <a:pt x="1530" y="568"/>
                </a:lnTo>
                <a:lnTo>
                  <a:pt x="1532" y="591"/>
                </a:lnTo>
                <a:lnTo>
                  <a:pt x="1526" y="557"/>
                </a:lnTo>
                <a:lnTo>
                  <a:pt x="1524" y="524"/>
                </a:lnTo>
                <a:lnTo>
                  <a:pt x="1522" y="505"/>
                </a:lnTo>
                <a:lnTo>
                  <a:pt x="1522" y="503"/>
                </a:lnTo>
                <a:lnTo>
                  <a:pt x="1522" y="495"/>
                </a:lnTo>
                <a:lnTo>
                  <a:pt x="1521" y="465"/>
                </a:lnTo>
                <a:lnTo>
                  <a:pt x="1521" y="488"/>
                </a:lnTo>
                <a:lnTo>
                  <a:pt x="1521" y="480"/>
                </a:lnTo>
                <a:lnTo>
                  <a:pt x="1519" y="451"/>
                </a:lnTo>
                <a:lnTo>
                  <a:pt x="1519" y="474"/>
                </a:lnTo>
                <a:lnTo>
                  <a:pt x="1519" y="470"/>
                </a:lnTo>
                <a:lnTo>
                  <a:pt x="1517" y="443"/>
                </a:lnTo>
                <a:lnTo>
                  <a:pt x="1517" y="447"/>
                </a:lnTo>
                <a:lnTo>
                  <a:pt x="1517" y="445"/>
                </a:lnTo>
                <a:lnTo>
                  <a:pt x="1515" y="436"/>
                </a:lnTo>
                <a:lnTo>
                  <a:pt x="1517" y="440"/>
                </a:lnTo>
                <a:lnTo>
                  <a:pt x="1513" y="407"/>
                </a:lnTo>
                <a:lnTo>
                  <a:pt x="1513" y="405"/>
                </a:lnTo>
                <a:lnTo>
                  <a:pt x="1513" y="407"/>
                </a:lnTo>
                <a:lnTo>
                  <a:pt x="1511" y="394"/>
                </a:lnTo>
                <a:lnTo>
                  <a:pt x="1511" y="382"/>
                </a:lnTo>
                <a:lnTo>
                  <a:pt x="1511" y="374"/>
                </a:lnTo>
                <a:lnTo>
                  <a:pt x="1507" y="369"/>
                </a:lnTo>
                <a:lnTo>
                  <a:pt x="1505" y="363"/>
                </a:lnTo>
                <a:lnTo>
                  <a:pt x="1507" y="376"/>
                </a:lnTo>
                <a:lnTo>
                  <a:pt x="1505" y="359"/>
                </a:lnTo>
                <a:lnTo>
                  <a:pt x="1503" y="357"/>
                </a:lnTo>
                <a:lnTo>
                  <a:pt x="1503" y="361"/>
                </a:lnTo>
                <a:lnTo>
                  <a:pt x="1503" y="353"/>
                </a:lnTo>
                <a:lnTo>
                  <a:pt x="1507" y="480"/>
                </a:lnTo>
                <a:lnTo>
                  <a:pt x="1501" y="338"/>
                </a:lnTo>
                <a:lnTo>
                  <a:pt x="1501" y="332"/>
                </a:lnTo>
                <a:lnTo>
                  <a:pt x="1501" y="305"/>
                </a:lnTo>
                <a:lnTo>
                  <a:pt x="1501" y="324"/>
                </a:lnTo>
                <a:lnTo>
                  <a:pt x="1503" y="280"/>
                </a:lnTo>
                <a:lnTo>
                  <a:pt x="1505" y="361"/>
                </a:lnTo>
                <a:lnTo>
                  <a:pt x="1507" y="369"/>
                </a:lnTo>
                <a:lnTo>
                  <a:pt x="1507" y="349"/>
                </a:lnTo>
                <a:lnTo>
                  <a:pt x="1505" y="330"/>
                </a:lnTo>
                <a:lnTo>
                  <a:pt x="1507" y="340"/>
                </a:lnTo>
                <a:lnTo>
                  <a:pt x="1511" y="369"/>
                </a:lnTo>
                <a:lnTo>
                  <a:pt x="1511" y="372"/>
                </a:lnTo>
                <a:lnTo>
                  <a:pt x="1505" y="305"/>
                </a:lnTo>
                <a:lnTo>
                  <a:pt x="1503" y="274"/>
                </a:lnTo>
                <a:lnTo>
                  <a:pt x="1505" y="299"/>
                </a:lnTo>
                <a:lnTo>
                  <a:pt x="1503" y="244"/>
                </a:lnTo>
                <a:lnTo>
                  <a:pt x="1503" y="240"/>
                </a:lnTo>
                <a:lnTo>
                  <a:pt x="1503" y="246"/>
                </a:lnTo>
                <a:lnTo>
                  <a:pt x="1503" y="261"/>
                </a:lnTo>
                <a:lnTo>
                  <a:pt x="1505" y="286"/>
                </a:lnTo>
                <a:lnTo>
                  <a:pt x="1505" y="290"/>
                </a:lnTo>
                <a:lnTo>
                  <a:pt x="1505" y="282"/>
                </a:lnTo>
                <a:lnTo>
                  <a:pt x="1507" y="305"/>
                </a:lnTo>
                <a:lnTo>
                  <a:pt x="1507" y="321"/>
                </a:lnTo>
                <a:lnTo>
                  <a:pt x="1507" y="326"/>
                </a:lnTo>
                <a:lnTo>
                  <a:pt x="1511" y="324"/>
                </a:lnTo>
                <a:lnTo>
                  <a:pt x="1511" y="326"/>
                </a:lnTo>
                <a:lnTo>
                  <a:pt x="1511" y="346"/>
                </a:lnTo>
                <a:lnTo>
                  <a:pt x="1513" y="365"/>
                </a:lnTo>
                <a:lnTo>
                  <a:pt x="1513" y="369"/>
                </a:lnTo>
                <a:lnTo>
                  <a:pt x="1513" y="365"/>
                </a:lnTo>
                <a:lnTo>
                  <a:pt x="1513" y="357"/>
                </a:lnTo>
                <a:lnTo>
                  <a:pt x="1511" y="326"/>
                </a:lnTo>
                <a:lnTo>
                  <a:pt x="1511" y="322"/>
                </a:lnTo>
                <a:lnTo>
                  <a:pt x="1513" y="347"/>
                </a:lnTo>
                <a:lnTo>
                  <a:pt x="1513" y="351"/>
                </a:lnTo>
                <a:lnTo>
                  <a:pt x="1513" y="349"/>
                </a:lnTo>
                <a:lnTo>
                  <a:pt x="1513" y="346"/>
                </a:lnTo>
                <a:lnTo>
                  <a:pt x="1513" y="363"/>
                </a:lnTo>
                <a:lnTo>
                  <a:pt x="1515" y="361"/>
                </a:lnTo>
                <a:lnTo>
                  <a:pt x="1515" y="346"/>
                </a:lnTo>
                <a:lnTo>
                  <a:pt x="1515" y="330"/>
                </a:lnTo>
                <a:lnTo>
                  <a:pt x="1515" y="332"/>
                </a:lnTo>
                <a:lnTo>
                  <a:pt x="1517" y="338"/>
                </a:lnTo>
                <a:lnTo>
                  <a:pt x="1517" y="361"/>
                </a:lnTo>
                <a:lnTo>
                  <a:pt x="1519" y="365"/>
                </a:lnTo>
                <a:lnTo>
                  <a:pt x="1519" y="363"/>
                </a:lnTo>
                <a:lnTo>
                  <a:pt x="1519" y="346"/>
                </a:lnTo>
                <a:lnTo>
                  <a:pt x="1519" y="311"/>
                </a:lnTo>
                <a:lnTo>
                  <a:pt x="1521" y="286"/>
                </a:lnTo>
                <a:lnTo>
                  <a:pt x="1521" y="282"/>
                </a:lnTo>
                <a:lnTo>
                  <a:pt x="1521" y="286"/>
                </a:lnTo>
                <a:lnTo>
                  <a:pt x="1522" y="305"/>
                </a:lnTo>
                <a:lnTo>
                  <a:pt x="1522" y="309"/>
                </a:lnTo>
                <a:lnTo>
                  <a:pt x="1524" y="303"/>
                </a:lnTo>
                <a:lnTo>
                  <a:pt x="1526" y="276"/>
                </a:lnTo>
                <a:lnTo>
                  <a:pt x="1521" y="263"/>
                </a:lnTo>
                <a:lnTo>
                  <a:pt x="1521" y="257"/>
                </a:lnTo>
                <a:lnTo>
                  <a:pt x="1522" y="255"/>
                </a:lnTo>
                <a:lnTo>
                  <a:pt x="1526" y="255"/>
                </a:lnTo>
                <a:lnTo>
                  <a:pt x="1530" y="255"/>
                </a:lnTo>
                <a:lnTo>
                  <a:pt x="1532" y="257"/>
                </a:lnTo>
                <a:lnTo>
                  <a:pt x="1538" y="263"/>
                </a:lnTo>
                <a:lnTo>
                  <a:pt x="1534" y="273"/>
                </a:lnTo>
                <a:lnTo>
                  <a:pt x="1530" y="280"/>
                </a:lnTo>
                <a:lnTo>
                  <a:pt x="1528" y="278"/>
                </a:lnTo>
                <a:lnTo>
                  <a:pt x="1526" y="294"/>
                </a:lnTo>
                <a:lnTo>
                  <a:pt x="1526" y="299"/>
                </a:lnTo>
                <a:lnTo>
                  <a:pt x="1528" y="298"/>
                </a:lnTo>
                <a:lnTo>
                  <a:pt x="1530" y="290"/>
                </a:lnTo>
                <a:lnTo>
                  <a:pt x="1530" y="298"/>
                </a:lnTo>
                <a:lnTo>
                  <a:pt x="1528" y="309"/>
                </a:lnTo>
                <a:lnTo>
                  <a:pt x="1524" y="322"/>
                </a:lnTo>
                <a:lnTo>
                  <a:pt x="1522" y="326"/>
                </a:lnTo>
                <a:lnTo>
                  <a:pt x="1524" y="326"/>
                </a:lnTo>
                <a:lnTo>
                  <a:pt x="1526" y="324"/>
                </a:lnTo>
                <a:lnTo>
                  <a:pt x="1528" y="324"/>
                </a:lnTo>
                <a:lnTo>
                  <a:pt x="1526" y="338"/>
                </a:lnTo>
                <a:lnTo>
                  <a:pt x="1524" y="347"/>
                </a:lnTo>
                <a:lnTo>
                  <a:pt x="1524" y="357"/>
                </a:lnTo>
                <a:lnTo>
                  <a:pt x="1526" y="359"/>
                </a:lnTo>
                <a:lnTo>
                  <a:pt x="1526" y="357"/>
                </a:lnTo>
                <a:lnTo>
                  <a:pt x="1528" y="349"/>
                </a:lnTo>
                <a:lnTo>
                  <a:pt x="1530" y="324"/>
                </a:lnTo>
                <a:lnTo>
                  <a:pt x="1532" y="321"/>
                </a:lnTo>
                <a:lnTo>
                  <a:pt x="1536" y="340"/>
                </a:lnTo>
                <a:lnTo>
                  <a:pt x="1536" y="342"/>
                </a:lnTo>
                <a:lnTo>
                  <a:pt x="1534" y="340"/>
                </a:lnTo>
                <a:lnTo>
                  <a:pt x="1534" y="338"/>
                </a:lnTo>
                <a:lnTo>
                  <a:pt x="1532" y="338"/>
                </a:lnTo>
                <a:lnTo>
                  <a:pt x="1530" y="361"/>
                </a:lnTo>
                <a:lnTo>
                  <a:pt x="1530" y="363"/>
                </a:lnTo>
                <a:lnTo>
                  <a:pt x="1536" y="359"/>
                </a:lnTo>
                <a:lnTo>
                  <a:pt x="1536" y="357"/>
                </a:lnTo>
                <a:lnTo>
                  <a:pt x="1544" y="353"/>
                </a:lnTo>
                <a:lnTo>
                  <a:pt x="1547" y="347"/>
                </a:lnTo>
                <a:lnTo>
                  <a:pt x="1547" y="340"/>
                </a:lnTo>
                <a:lnTo>
                  <a:pt x="1546" y="322"/>
                </a:lnTo>
                <a:lnTo>
                  <a:pt x="1547" y="315"/>
                </a:lnTo>
                <a:lnTo>
                  <a:pt x="1547" y="307"/>
                </a:lnTo>
                <a:lnTo>
                  <a:pt x="1547" y="305"/>
                </a:lnTo>
                <a:lnTo>
                  <a:pt x="1551" y="303"/>
                </a:lnTo>
                <a:lnTo>
                  <a:pt x="1555" y="301"/>
                </a:lnTo>
                <a:lnTo>
                  <a:pt x="1557" y="301"/>
                </a:lnTo>
                <a:lnTo>
                  <a:pt x="1555" y="299"/>
                </a:lnTo>
                <a:lnTo>
                  <a:pt x="1553" y="299"/>
                </a:lnTo>
                <a:lnTo>
                  <a:pt x="1546" y="301"/>
                </a:lnTo>
                <a:lnTo>
                  <a:pt x="1544" y="298"/>
                </a:lnTo>
                <a:lnTo>
                  <a:pt x="1549" y="296"/>
                </a:lnTo>
                <a:lnTo>
                  <a:pt x="1544" y="296"/>
                </a:lnTo>
                <a:lnTo>
                  <a:pt x="1538" y="288"/>
                </a:lnTo>
                <a:lnTo>
                  <a:pt x="1542" y="286"/>
                </a:lnTo>
                <a:lnTo>
                  <a:pt x="1544" y="282"/>
                </a:lnTo>
                <a:lnTo>
                  <a:pt x="1544" y="280"/>
                </a:lnTo>
                <a:lnTo>
                  <a:pt x="1542" y="282"/>
                </a:lnTo>
                <a:lnTo>
                  <a:pt x="1538" y="286"/>
                </a:lnTo>
                <a:lnTo>
                  <a:pt x="1536" y="286"/>
                </a:lnTo>
                <a:lnTo>
                  <a:pt x="1538" y="282"/>
                </a:lnTo>
                <a:lnTo>
                  <a:pt x="1542" y="276"/>
                </a:lnTo>
                <a:lnTo>
                  <a:pt x="1542" y="274"/>
                </a:lnTo>
                <a:lnTo>
                  <a:pt x="1540" y="278"/>
                </a:lnTo>
                <a:lnTo>
                  <a:pt x="1536" y="282"/>
                </a:lnTo>
                <a:lnTo>
                  <a:pt x="1534" y="282"/>
                </a:lnTo>
                <a:lnTo>
                  <a:pt x="1536" y="274"/>
                </a:lnTo>
                <a:lnTo>
                  <a:pt x="1540" y="265"/>
                </a:lnTo>
                <a:lnTo>
                  <a:pt x="1544" y="267"/>
                </a:lnTo>
                <a:lnTo>
                  <a:pt x="1546" y="273"/>
                </a:lnTo>
                <a:lnTo>
                  <a:pt x="1546" y="282"/>
                </a:lnTo>
                <a:lnTo>
                  <a:pt x="1547" y="284"/>
                </a:lnTo>
                <a:lnTo>
                  <a:pt x="1553" y="286"/>
                </a:lnTo>
                <a:lnTo>
                  <a:pt x="1555" y="288"/>
                </a:lnTo>
                <a:lnTo>
                  <a:pt x="1555" y="290"/>
                </a:lnTo>
                <a:lnTo>
                  <a:pt x="1553" y="286"/>
                </a:lnTo>
                <a:lnTo>
                  <a:pt x="1563" y="286"/>
                </a:lnTo>
                <a:lnTo>
                  <a:pt x="1559" y="288"/>
                </a:lnTo>
                <a:lnTo>
                  <a:pt x="1555" y="290"/>
                </a:lnTo>
                <a:lnTo>
                  <a:pt x="1559" y="305"/>
                </a:lnTo>
                <a:lnTo>
                  <a:pt x="1561" y="330"/>
                </a:lnTo>
                <a:lnTo>
                  <a:pt x="1561" y="376"/>
                </a:lnTo>
                <a:lnTo>
                  <a:pt x="1563" y="388"/>
                </a:lnTo>
                <a:lnTo>
                  <a:pt x="1565" y="392"/>
                </a:lnTo>
                <a:lnTo>
                  <a:pt x="1569" y="394"/>
                </a:lnTo>
                <a:lnTo>
                  <a:pt x="1572" y="395"/>
                </a:lnTo>
                <a:lnTo>
                  <a:pt x="1574" y="399"/>
                </a:lnTo>
                <a:lnTo>
                  <a:pt x="1576" y="407"/>
                </a:lnTo>
                <a:lnTo>
                  <a:pt x="1576" y="415"/>
                </a:lnTo>
                <a:lnTo>
                  <a:pt x="1572" y="418"/>
                </a:lnTo>
                <a:lnTo>
                  <a:pt x="1569" y="422"/>
                </a:lnTo>
                <a:lnTo>
                  <a:pt x="1567" y="426"/>
                </a:lnTo>
                <a:lnTo>
                  <a:pt x="1569" y="428"/>
                </a:lnTo>
                <a:lnTo>
                  <a:pt x="1570" y="432"/>
                </a:lnTo>
                <a:lnTo>
                  <a:pt x="1570" y="440"/>
                </a:lnTo>
                <a:lnTo>
                  <a:pt x="1572" y="447"/>
                </a:lnTo>
                <a:lnTo>
                  <a:pt x="1569" y="447"/>
                </a:lnTo>
                <a:lnTo>
                  <a:pt x="1567" y="449"/>
                </a:lnTo>
                <a:lnTo>
                  <a:pt x="1569" y="455"/>
                </a:lnTo>
                <a:lnTo>
                  <a:pt x="1570" y="459"/>
                </a:lnTo>
                <a:lnTo>
                  <a:pt x="1572" y="461"/>
                </a:lnTo>
                <a:lnTo>
                  <a:pt x="1578" y="461"/>
                </a:lnTo>
                <a:lnTo>
                  <a:pt x="1584" y="457"/>
                </a:lnTo>
                <a:lnTo>
                  <a:pt x="1586" y="453"/>
                </a:lnTo>
                <a:lnTo>
                  <a:pt x="1584" y="443"/>
                </a:lnTo>
                <a:lnTo>
                  <a:pt x="1582" y="440"/>
                </a:lnTo>
                <a:lnTo>
                  <a:pt x="1590" y="438"/>
                </a:lnTo>
                <a:lnTo>
                  <a:pt x="1594" y="436"/>
                </a:lnTo>
                <a:lnTo>
                  <a:pt x="1595" y="438"/>
                </a:lnTo>
                <a:lnTo>
                  <a:pt x="1594" y="451"/>
                </a:lnTo>
                <a:lnTo>
                  <a:pt x="1594" y="455"/>
                </a:lnTo>
                <a:lnTo>
                  <a:pt x="1595" y="457"/>
                </a:lnTo>
                <a:lnTo>
                  <a:pt x="1595" y="455"/>
                </a:lnTo>
                <a:lnTo>
                  <a:pt x="1603" y="445"/>
                </a:lnTo>
                <a:lnTo>
                  <a:pt x="1601" y="445"/>
                </a:lnTo>
                <a:lnTo>
                  <a:pt x="1599" y="442"/>
                </a:lnTo>
                <a:lnTo>
                  <a:pt x="1601" y="434"/>
                </a:lnTo>
                <a:lnTo>
                  <a:pt x="1599" y="434"/>
                </a:lnTo>
                <a:lnTo>
                  <a:pt x="1599" y="426"/>
                </a:lnTo>
                <a:lnTo>
                  <a:pt x="1605" y="417"/>
                </a:lnTo>
                <a:lnTo>
                  <a:pt x="1603" y="411"/>
                </a:lnTo>
                <a:lnTo>
                  <a:pt x="1603" y="407"/>
                </a:lnTo>
                <a:lnTo>
                  <a:pt x="1603" y="411"/>
                </a:lnTo>
                <a:lnTo>
                  <a:pt x="1599" y="415"/>
                </a:lnTo>
                <a:lnTo>
                  <a:pt x="1599" y="413"/>
                </a:lnTo>
                <a:lnTo>
                  <a:pt x="1599" y="407"/>
                </a:lnTo>
                <a:lnTo>
                  <a:pt x="1599" y="394"/>
                </a:lnTo>
                <a:lnTo>
                  <a:pt x="1597" y="392"/>
                </a:lnTo>
                <a:lnTo>
                  <a:pt x="1597" y="394"/>
                </a:lnTo>
                <a:lnTo>
                  <a:pt x="1595" y="411"/>
                </a:lnTo>
                <a:lnTo>
                  <a:pt x="1594" y="420"/>
                </a:lnTo>
                <a:lnTo>
                  <a:pt x="1592" y="420"/>
                </a:lnTo>
                <a:lnTo>
                  <a:pt x="1588" y="418"/>
                </a:lnTo>
                <a:lnTo>
                  <a:pt x="1584" y="415"/>
                </a:lnTo>
                <a:lnTo>
                  <a:pt x="1584" y="407"/>
                </a:lnTo>
                <a:lnTo>
                  <a:pt x="1586" y="403"/>
                </a:lnTo>
                <a:lnTo>
                  <a:pt x="1588" y="403"/>
                </a:lnTo>
                <a:lnTo>
                  <a:pt x="1590" y="405"/>
                </a:lnTo>
                <a:lnTo>
                  <a:pt x="1592" y="405"/>
                </a:lnTo>
                <a:lnTo>
                  <a:pt x="1592" y="403"/>
                </a:lnTo>
                <a:lnTo>
                  <a:pt x="1590" y="394"/>
                </a:lnTo>
                <a:lnTo>
                  <a:pt x="1584" y="363"/>
                </a:lnTo>
                <a:lnTo>
                  <a:pt x="1582" y="346"/>
                </a:lnTo>
                <a:lnTo>
                  <a:pt x="1584" y="349"/>
                </a:lnTo>
                <a:lnTo>
                  <a:pt x="1588" y="355"/>
                </a:lnTo>
                <a:lnTo>
                  <a:pt x="1592" y="357"/>
                </a:lnTo>
                <a:lnTo>
                  <a:pt x="1592" y="353"/>
                </a:lnTo>
                <a:lnTo>
                  <a:pt x="1590" y="342"/>
                </a:lnTo>
                <a:lnTo>
                  <a:pt x="1588" y="336"/>
                </a:lnTo>
                <a:lnTo>
                  <a:pt x="1590" y="326"/>
                </a:lnTo>
                <a:lnTo>
                  <a:pt x="1590" y="324"/>
                </a:lnTo>
                <a:lnTo>
                  <a:pt x="1592" y="328"/>
                </a:lnTo>
                <a:lnTo>
                  <a:pt x="1594" y="340"/>
                </a:lnTo>
                <a:lnTo>
                  <a:pt x="1595" y="340"/>
                </a:lnTo>
                <a:lnTo>
                  <a:pt x="1597" y="334"/>
                </a:lnTo>
                <a:lnTo>
                  <a:pt x="1595" y="334"/>
                </a:lnTo>
                <a:lnTo>
                  <a:pt x="1595" y="328"/>
                </a:lnTo>
                <a:lnTo>
                  <a:pt x="1594" y="324"/>
                </a:lnTo>
                <a:lnTo>
                  <a:pt x="1594" y="319"/>
                </a:lnTo>
                <a:lnTo>
                  <a:pt x="1595" y="319"/>
                </a:lnTo>
                <a:lnTo>
                  <a:pt x="1597" y="321"/>
                </a:lnTo>
                <a:lnTo>
                  <a:pt x="1599" y="321"/>
                </a:lnTo>
                <a:lnTo>
                  <a:pt x="1599" y="319"/>
                </a:lnTo>
                <a:lnTo>
                  <a:pt x="1597" y="309"/>
                </a:lnTo>
                <a:lnTo>
                  <a:pt x="1595" y="309"/>
                </a:lnTo>
                <a:lnTo>
                  <a:pt x="1595" y="307"/>
                </a:lnTo>
                <a:lnTo>
                  <a:pt x="1594" y="307"/>
                </a:lnTo>
                <a:lnTo>
                  <a:pt x="1594" y="311"/>
                </a:lnTo>
                <a:lnTo>
                  <a:pt x="1588" y="298"/>
                </a:lnTo>
                <a:lnTo>
                  <a:pt x="1590" y="299"/>
                </a:lnTo>
                <a:lnTo>
                  <a:pt x="1594" y="301"/>
                </a:lnTo>
                <a:lnTo>
                  <a:pt x="1595" y="301"/>
                </a:lnTo>
                <a:lnTo>
                  <a:pt x="1597" y="299"/>
                </a:lnTo>
                <a:lnTo>
                  <a:pt x="1597" y="296"/>
                </a:lnTo>
                <a:lnTo>
                  <a:pt x="1599" y="296"/>
                </a:lnTo>
                <a:lnTo>
                  <a:pt x="1601" y="299"/>
                </a:lnTo>
                <a:lnTo>
                  <a:pt x="1607" y="286"/>
                </a:lnTo>
                <a:lnTo>
                  <a:pt x="1607" y="280"/>
                </a:lnTo>
                <a:lnTo>
                  <a:pt x="1607" y="273"/>
                </a:lnTo>
                <a:lnTo>
                  <a:pt x="1607" y="261"/>
                </a:lnTo>
                <a:lnTo>
                  <a:pt x="1607" y="259"/>
                </a:lnTo>
                <a:lnTo>
                  <a:pt x="1611" y="257"/>
                </a:lnTo>
                <a:lnTo>
                  <a:pt x="1622" y="261"/>
                </a:lnTo>
                <a:lnTo>
                  <a:pt x="1624" y="261"/>
                </a:lnTo>
                <a:lnTo>
                  <a:pt x="1624" y="257"/>
                </a:lnTo>
                <a:lnTo>
                  <a:pt x="1617" y="246"/>
                </a:lnTo>
                <a:lnTo>
                  <a:pt x="1615" y="242"/>
                </a:lnTo>
                <a:lnTo>
                  <a:pt x="1617" y="240"/>
                </a:lnTo>
                <a:lnTo>
                  <a:pt x="1618" y="240"/>
                </a:lnTo>
                <a:lnTo>
                  <a:pt x="1624" y="242"/>
                </a:lnTo>
                <a:lnTo>
                  <a:pt x="1459" y="129"/>
                </a:lnTo>
                <a:lnTo>
                  <a:pt x="8" y="411"/>
                </a:lnTo>
                <a:lnTo>
                  <a:pt x="8" y="407"/>
                </a:lnTo>
                <a:lnTo>
                  <a:pt x="10" y="405"/>
                </a:lnTo>
                <a:lnTo>
                  <a:pt x="10" y="409"/>
                </a:lnTo>
                <a:lnTo>
                  <a:pt x="8" y="411"/>
                </a:lnTo>
                <a:lnTo>
                  <a:pt x="1459" y="129"/>
                </a:lnTo>
                <a:lnTo>
                  <a:pt x="10" y="632"/>
                </a:lnTo>
                <a:lnTo>
                  <a:pt x="10" y="630"/>
                </a:lnTo>
                <a:lnTo>
                  <a:pt x="11" y="645"/>
                </a:lnTo>
                <a:lnTo>
                  <a:pt x="10" y="632"/>
                </a:lnTo>
                <a:lnTo>
                  <a:pt x="1459" y="129"/>
                </a:lnTo>
                <a:lnTo>
                  <a:pt x="34" y="651"/>
                </a:lnTo>
                <a:lnTo>
                  <a:pt x="33" y="643"/>
                </a:lnTo>
                <a:lnTo>
                  <a:pt x="34" y="647"/>
                </a:lnTo>
                <a:lnTo>
                  <a:pt x="34" y="651"/>
                </a:lnTo>
                <a:lnTo>
                  <a:pt x="1459" y="129"/>
                </a:lnTo>
                <a:lnTo>
                  <a:pt x="42" y="430"/>
                </a:lnTo>
                <a:lnTo>
                  <a:pt x="42" y="428"/>
                </a:lnTo>
                <a:lnTo>
                  <a:pt x="44" y="434"/>
                </a:lnTo>
                <a:lnTo>
                  <a:pt x="42" y="436"/>
                </a:lnTo>
                <a:lnTo>
                  <a:pt x="44" y="434"/>
                </a:lnTo>
                <a:lnTo>
                  <a:pt x="44" y="443"/>
                </a:lnTo>
                <a:lnTo>
                  <a:pt x="42" y="438"/>
                </a:lnTo>
                <a:lnTo>
                  <a:pt x="40" y="434"/>
                </a:lnTo>
                <a:lnTo>
                  <a:pt x="42" y="430"/>
                </a:lnTo>
                <a:lnTo>
                  <a:pt x="1459" y="129"/>
                </a:lnTo>
                <a:lnTo>
                  <a:pt x="44" y="570"/>
                </a:lnTo>
                <a:lnTo>
                  <a:pt x="44" y="578"/>
                </a:lnTo>
                <a:lnTo>
                  <a:pt x="42" y="562"/>
                </a:lnTo>
                <a:lnTo>
                  <a:pt x="44" y="568"/>
                </a:lnTo>
                <a:lnTo>
                  <a:pt x="44" y="570"/>
                </a:lnTo>
                <a:lnTo>
                  <a:pt x="1459" y="129"/>
                </a:lnTo>
                <a:lnTo>
                  <a:pt x="44" y="641"/>
                </a:lnTo>
                <a:lnTo>
                  <a:pt x="44" y="639"/>
                </a:lnTo>
                <a:lnTo>
                  <a:pt x="46" y="620"/>
                </a:lnTo>
                <a:lnTo>
                  <a:pt x="46" y="630"/>
                </a:lnTo>
                <a:lnTo>
                  <a:pt x="46" y="634"/>
                </a:lnTo>
                <a:lnTo>
                  <a:pt x="46" y="637"/>
                </a:lnTo>
                <a:lnTo>
                  <a:pt x="44" y="641"/>
                </a:lnTo>
                <a:lnTo>
                  <a:pt x="1459" y="129"/>
                </a:lnTo>
                <a:lnTo>
                  <a:pt x="46" y="562"/>
                </a:lnTo>
                <a:lnTo>
                  <a:pt x="46" y="564"/>
                </a:lnTo>
                <a:lnTo>
                  <a:pt x="44" y="553"/>
                </a:lnTo>
                <a:lnTo>
                  <a:pt x="46" y="516"/>
                </a:lnTo>
                <a:lnTo>
                  <a:pt x="46" y="562"/>
                </a:lnTo>
                <a:lnTo>
                  <a:pt x="1459" y="129"/>
                </a:lnTo>
                <a:lnTo>
                  <a:pt x="50" y="584"/>
                </a:lnTo>
                <a:lnTo>
                  <a:pt x="48" y="568"/>
                </a:lnTo>
                <a:lnTo>
                  <a:pt x="48" y="514"/>
                </a:lnTo>
                <a:lnTo>
                  <a:pt x="44" y="457"/>
                </a:lnTo>
                <a:lnTo>
                  <a:pt x="46" y="455"/>
                </a:lnTo>
                <a:lnTo>
                  <a:pt x="46" y="451"/>
                </a:lnTo>
                <a:lnTo>
                  <a:pt x="50" y="513"/>
                </a:lnTo>
                <a:lnTo>
                  <a:pt x="52" y="545"/>
                </a:lnTo>
                <a:lnTo>
                  <a:pt x="50" y="584"/>
                </a:lnTo>
                <a:lnTo>
                  <a:pt x="1459" y="129"/>
                </a:lnTo>
                <a:lnTo>
                  <a:pt x="1557" y="1098"/>
                </a:lnTo>
                <a:lnTo>
                  <a:pt x="1559" y="1100"/>
                </a:lnTo>
                <a:lnTo>
                  <a:pt x="1557" y="1104"/>
                </a:lnTo>
                <a:lnTo>
                  <a:pt x="1555" y="1102"/>
                </a:lnTo>
                <a:lnTo>
                  <a:pt x="1557" y="1098"/>
                </a:lnTo>
                <a:lnTo>
                  <a:pt x="1459" y="129"/>
                </a:lnTo>
                <a:lnTo>
                  <a:pt x="1555" y="1098"/>
                </a:lnTo>
                <a:lnTo>
                  <a:pt x="1557" y="1098"/>
                </a:lnTo>
                <a:lnTo>
                  <a:pt x="1555" y="1102"/>
                </a:lnTo>
                <a:lnTo>
                  <a:pt x="1553" y="1100"/>
                </a:lnTo>
                <a:lnTo>
                  <a:pt x="1555" y="1098"/>
                </a:lnTo>
                <a:lnTo>
                  <a:pt x="1459" y="129"/>
                </a:lnTo>
                <a:lnTo>
                  <a:pt x="1559" y="668"/>
                </a:lnTo>
                <a:lnTo>
                  <a:pt x="1561" y="676"/>
                </a:lnTo>
                <a:lnTo>
                  <a:pt x="1559" y="680"/>
                </a:lnTo>
                <a:lnTo>
                  <a:pt x="1561" y="676"/>
                </a:lnTo>
                <a:lnTo>
                  <a:pt x="1563" y="678"/>
                </a:lnTo>
                <a:lnTo>
                  <a:pt x="1559" y="687"/>
                </a:lnTo>
                <a:lnTo>
                  <a:pt x="1557" y="699"/>
                </a:lnTo>
                <a:lnTo>
                  <a:pt x="1555" y="699"/>
                </a:lnTo>
                <a:lnTo>
                  <a:pt x="1559" y="680"/>
                </a:lnTo>
                <a:lnTo>
                  <a:pt x="1555" y="689"/>
                </a:lnTo>
                <a:lnTo>
                  <a:pt x="1553" y="697"/>
                </a:lnTo>
                <a:lnTo>
                  <a:pt x="1551" y="695"/>
                </a:lnTo>
                <a:lnTo>
                  <a:pt x="1551" y="689"/>
                </a:lnTo>
                <a:lnTo>
                  <a:pt x="1553" y="680"/>
                </a:lnTo>
                <a:lnTo>
                  <a:pt x="1559" y="668"/>
                </a:lnTo>
                <a:lnTo>
                  <a:pt x="1459" y="129"/>
                </a:lnTo>
                <a:lnTo>
                  <a:pt x="1549" y="741"/>
                </a:lnTo>
                <a:lnTo>
                  <a:pt x="1547" y="751"/>
                </a:lnTo>
                <a:lnTo>
                  <a:pt x="1546" y="749"/>
                </a:lnTo>
                <a:lnTo>
                  <a:pt x="1546" y="745"/>
                </a:lnTo>
                <a:lnTo>
                  <a:pt x="1549" y="741"/>
                </a:lnTo>
                <a:lnTo>
                  <a:pt x="1459" y="129"/>
                </a:lnTo>
                <a:lnTo>
                  <a:pt x="1490" y="912"/>
                </a:lnTo>
                <a:lnTo>
                  <a:pt x="1492" y="908"/>
                </a:lnTo>
                <a:lnTo>
                  <a:pt x="1494" y="904"/>
                </a:lnTo>
                <a:lnTo>
                  <a:pt x="1498" y="904"/>
                </a:lnTo>
                <a:lnTo>
                  <a:pt x="1498" y="906"/>
                </a:lnTo>
                <a:lnTo>
                  <a:pt x="1494" y="910"/>
                </a:lnTo>
                <a:lnTo>
                  <a:pt x="1492" y="912"/>
                </a:lnTo>
                <a:lnTo>
                  <a:pt x="1490" y="912"/>
                </a:lnTo>
                <a:lnTo>
                  <a:pt x="1459" y="129"/>
                </a:lnTo>
                <a:lnTo>
                  <a:pt x="1488" y="914"/>
                </a:lnTo>
                <a:lnTo>
                  <a:pt x="1492" y="918"/>
                </a:lnTo>
                <a:lnTo>
                  <a:pt x="1492" y="920"/>
                </a:lnTo>
                <a:lnTo>
                  <a:pt x="1490" y="922"/>
                </a:lnTo>
                <a:lnTo>
                  <a:pt x="1492" y="920"/>
                </a:lnTo>
                <a:lnTo>
                  <a:pt x="1492" y="922"/>
                </a:lnTo>
                <a:lnTo>
                  <a:pt x="1488" y="923"/>
                </a:lnTo>
                <a:lnTo>
                  <a:pt x="1492" y="927"/>
                </a:lnTo>
                <a:lnTo>
                  <a:pt x="1496" y="922"/>
                </a:lnTo>
                <a:lnTo>
                  <a:pt x="1498" y="918"/>
                </a:lnTo>
                <a:lnTo>
                  <a:pt x="1496" y="918"/>
                </a:lnTo>
                <a:lnTo>
                  <a:pt x="1498" y="916"/>
                </a:lnTo>
                <a:lnTo>
                  <a:pt x="1498" y="923"/>
                </a:lnTo>
                <a:lnTo>
                  <a:pt x="1498" y="927"/>
                </a:lnTo>
                <a:lnTo>
                  <a:pt x="1496" y="929"/>
                </a:lnTo>
                <a:lnTo>
                  <a:pt x="1496" y="933"/>
                </a:lnTo>
                <a:lnTo>
                  <a:pt x="1494" y="937"/>
                </a:lnTo>
                <a:lnTo>
                  <a:pt x="1496" y="939"/>
                </a:lnTo>
                <a:lnTo>
                  <a:pt x="1492" y="946"/>
                </a:lnTo>
                <a:lnTo>
                  <a:pt x="1490" y="946"/>
                </a:lnTo>
                <a:lnTo>
                  <a:pt x="1488" y="927"/>
                </a:lnTo>
                <a:lnTo>
                  <a:pt x="1488" y="914"/>
                </a:lnTo>
                <a:lnTo>
                  <a:pt x="1459" y="129"/>
                </a:lnTo>
                <a:lnTo>
                  <a:pt x="1455" y="136"/>
                </a:lnTo>
                <a:lnTo>
                  <a:pt x="1448" y="134"/>
                </a:lnTo>
                <a:lnTo>
                  <a:pt x="1453" y="138"/>
                </a:lnTo>
                <a:lnTo>
                  <a:pt x="1451" y="138"/>
                </a:lnTo>
                <a:lnTo>
                  <a:pt x="1434" y="119"/>
                </a:lnTo>
                <a:lnTo>
                  <a:pt x="1421" y="102"/>
                </a:lnTo>
                <a:lnTo>
                  <a:pt x="1421" y="100"/>
                </a:lnTo>
                <a:lnTo>
                  <a:pt x="1421" y="98"/>
                </a:lnTo>
                <a:lnTo>
                  <a:pt x="1425" y="100"/>
                </a:lnTo>
                <a:lnTo>
                  <a:pt x="1426" y="102"/>
                </a:lnTo>
                <a:lnTo>
                  <a:pt x="1440" y="119"/>
                </a:lnTo>
                <a:lnTo>
                  <a:pt x="1440" y="121"/>
                </a:lnTo>
                <a:lnTo>
                  <a:pt x="1442" y="121"/>
                </a:lnTo>
                <a:lnTo>
                  <a:pt x="1450" y="130"/>
                </a:lnTo>
                <a:lnTo>
                  <a:pt x="1457" y="136"/>
                </a:lnTo>
                <a:lnTo>
                  <a:pt x="1455" y="136"/>
                </a:lnTo>
                <a:lnTo>
                  <a:pt x="1459" y="129"/>
                </a:lnTo>
                <a:lnTo>
                  <a:pt x="1423" y="98"/>
                </a:lnTo>
                <a:lnTo>
                  <a:pt x="1425" y="98"/>
                </a:lnTo>
                <a:lnTo>
                  <a:pt x="1425" y="100"/>
                </a:lnTo>
                <a:lnTo>
                  <a:pt x="1423" y="98"/>
                </a:lnTo>
                <a:lnTo>
                  <a:pt x="1459" y="129"/>
                </a:lnTo>
                <a:lnTo>
                  <a:pt x="1473" y="152"/>
                </a:lnTo>
                <a:lnTo>
                  <a:pt x="1471" y="152"/>
                </a:lnTo>
                <a:lnTo>
                  <a:pt x="1469" y="152"/>
                </a:lnTo>
                <a:lnTo>
                  <a:pt x="1463" y="152"/>
                </a:lnTo>
                <a:lnTo>
                  <a:pt x="1461" y="150"/>
                </a:lnTo>
                <a:lnTo>
                  <a:pt x="1459" y="146"/>
                </a:lnTo>
                <a:lnTo>
                  <a:pt x="1463" y="146"/>
                </a:lnTo>
                <a:lnTo>
                  <a:pt x="1463" y="144"/>
                </a:lnTo>
                <a:lnTo>
                  <a:pt x="1459" y="142"/>
                </a:lnTo>
                <a:lnTo>
                  <a:pt x="1461" y="142"/>
                </a:lnTo>
                <a:lnTo>
                  <a:pt x="1459" y="142"/>
                </a:lnTo>
                <a:lnTo>
                  <a:pt x="1461" y="140"/>
                </a:lnTo>
                <a:lnTo>
                  <a:pt x="1461" y="138"/>
                </a:lnTo>
                <a:lnTo>
                  <a:pt x="1469" y="148"/>
                </a:lnTo>
                <a:lnTo>
                  <a:pt x="1473" y="150"/>
                </a:lnTo>
                <a:lnTo>
                  <a:pt x="1473" y="152"/>
                </a:lnTo>
                <a:lnTo>
                  <a:pt x="1459" y="129"/>
                </a:lnTo>
                <a:lnTo>
                  <a:pt x="1471" y="140"/>
                </a:lnTo>
                <a:lnTo>
                  <a:pt x="1474" y="146"/>
                </a:lnTo>
                <a:lnTo>
                  <a:pt x="1459" y="134"/>
                </a:lnTo>
                <a:lnTo>
                  <a:pt x="1444" y="121"/>
                </a:lnTo>
                <a:lnTo>
                  <a:pt x="1446" y="121"/>
                </a:lnTo>
                <a:lnTo>
                  <a:pt x="1448" y="121"/>
                </a:lnTo>
                <a:lnTo>
                  <a:pt x="1446" y="121"/>
                </a:lnTo>
                <a:lnTo>
                  <a:pt x="1446" y="119"/>
                </a:lnTo>
                <a:lnTo>
                  <a:pt x="1444" y="119"/>
                </a:lnTo>
                <a:lnTo>
                  <a:pt x="1442" y="119"/>
                </a:lnTo>
                <a:lnTo>
                  <a:pt x="1442" y="121"/>
                </a:lnTo>
                <a:lnTo>
                  <a:pt x="1440" y="117"/>
                </a:lnTo>
                <a:lnTo>
                  <a:pt x="1436" y="111"/>
                </a:lnTo>
                <a:lnTo>
                  <a:pt x="1430" y="107"/>
                </a:lnTo>
                <a:lnTo>
                  <a:pt x="1428" y="102"/>
                </a:lnTo>
                <a:lnTo>
                  <a:pt x="1430" y="104"/>
                </a:lnTo>
                <a:lnTo>
                  <a:pt x="1432" y="106"/>
                </a:lnTo>
                <a:lnTo>
                  <a:pt x="1434" y="104"/>
                </a:lnTo>
                <a:lnTo>
                  <a:pt x="1438" y="106"/>
                </a:lnTo>
                <a:lnTo>
                  <a:pt x="1434" y="104"/>
                </a:lnTo>
                <a:lnTo>
                  <a:pt x="1434" y="100"/>
                </a:lnTo>
                <a:lnTo>
                  <a:pt x="1430" y="102"/>
                </a:lnTo>
                <a:lnTo>
                  <a:pt x="1428" y="100"/>
                </a:lnTo>
                <a:lnTo>
                  <a:pt x="1432" y="100"/>
                </a:lnTo>
                <a:lnTo>
                  <a:pt x="1430" y="100"/>
                </a:lnTo>
                <a:lnTo>
                  <a:pt x="1426" y="100"/>
                </a:lnTo>
                <a:lnTo>
                  <a:pt x="1425" y="100"/>
                </a:lnTo>
                <a:lnTo>
                  <a:pt x="1425" y="98"/>
                </a:lnTo>
                <a:lnTo>
                  <a:pt x="1426" y="100"/>
                </a:lnTo>
                <a:lnTo>
                  <a:pt x="1423" y="98"/>
                </a:lnTo>
                <a:lnTo>
                  <a:pt x="1423" y="96"/>
                </a:lnTo>
                <a:lnTo>
                  <a:pt x="1419" y="96"/>
                </a:lnTo>
                <a:lnTo>
                  <a:pt x="1415" y="94"/>
                </a:lnTo>
                <a:lnTo>
                  <a:pt x="1417" y="86"/>
                </a:lnTo>
                <a:lnTo>
                  <a:pt x="1417" y="84"/>
                </a:lnTo>
                <a:lnTo>
                  <a:pt x="1415" y="82"/>
                </a:lnTo>
                <a:lnTo>
                  <a:pt x="1415" y="84"/>
                </a:lnTo>
                <a:lnTo>
                  <a:pt x="1413" y="88"/>
                </a:lnTo>
                <a:lnTo>
                  <a:pt x="1407" y="82"/>
                </a:lnTo>
                <a:lnTo>
                  <a:pt x="1411" y="79"/>
                </a:lnTo>
                <a:lnTo>
                  <a:pt x="1417" y="82"/>
                </a:lnTo>
                <a:lnTo>
                  <a:pt x="1413" y="79"/>
                </a:lnTo>
                <a:lnTo>
                  <a:pt x="1415" y="73"/>
                </a:lnTo>
                <a:lnTo>
                  <a:pt x="1417" y="73"/>
                </a:lnTo>
                <a:lnTo>
                  <a:pt x="1436" y="96"/>
                </a:lnTo>
                <a:lnTo>
                  <a:pt x="1432" y="90"/>
                </a:lnTo>
                <a:lnTo>
                  <a:pt x="1426" y="81"/>
                </a:lnTo>
                <a:lnTo>
                  <a:pt x="1421" y="69"/>
                </a:lnTo>
                <a:lnTo>
                  <a:pt x="1421" y="67"/>
                </a:lnTo>
                <a:lnTo>
                  <a:pt x="1419" y="69"/>
                </a:lnTo>
                <a:lnTo>
                  <a:pt x="1419" y="65"/>
                </a:lnTo>
                <a:lnTo>
                  <a:pt x="1419" y="63"/>
                </a:lnTo>
                <a:lnTo>
                  <a:pt x="1417" y="63"/>
                </a:lnTo>
                <a:lnTo>
                  <a:pt x="1413" y="56"/>
                </a:lnTo>
                <a:lnTo>
                  <a:pt x="1413" y="54"/>
                </a:lnTo>
                <a:lnTo>
                  <a:pt x="1413" y="52"/>
                </a:lnTo>
                <a:lnTo>
                  <a:pt x="1411" y="54"/>
                </a:lnTo>
                <a:lnTo>
                  <a:pt x="1409" y="50"/>
                </a:lnTo>
                <a:lnTo>
                  <a:pt x="1409" y="48"/>
                </a:lnTo>
                <a:lnTo>
                  <a:pt x="1409" y="50"/>
                </a:lnTo>
                <a:lnTo>
                  <a:pt x="1407" y="48"/>
                </a:lnTo>
                <a:lnTo>
                  <a:pt x="1409" y="44"/>
                </a:lnTo>
                <a:lnTo>
                  <a:pt x="1421" y="59"/>
                </a:lnTo>
                <a:lnTo>
                  <a:pt x="1442" y="90"/>
                </a:lnTo>
                <a:lnTo>
                  <a:pt x="1461" y="111"/>
                </a:lnTo>
                <a:lnTo>
                  <a:pt x="1474" y="125"/>
                </a:lnTo>
                <a:lnTo>
                  <a:pt x="1486" y="132"/>
                </a:lnTo>
                <a:lnTo>
                  <a:pt x="1482" y="134"/>
                </a:lnTo>
                <a:lnTo>
                  <a:pt x="1478" y="142"/>
                </a:lnTo>
                <a:lnTo>
                  <a:pt x="1473" y="140"/>
                </a:lnTo>
                <a:lnTo>
                  <a:pt x="1471" y="140"/>
                </a:lnTo>
                <a:lnTo>
                  <a:pt x="1459" y="129"/>
                </a:lnTo>
                <a:lnTo>
                  <a:pt x="1428" y="100"/>
                </a:lnTo>
                <a:lnTo>
                  <a:pt x="1430" y="102"/>
                </a:lnTo>
                <a:lnTo>
                  <a:pt x="1428" y="102"/>
                </a:lnTo>
                <a:lnTo>
                  <a:pt x="1428" y="100"/>
                </a:lnTo>
                <a:lnTo>
                  <a:pt x="1459" y="129"/>
                </a:lnTo>
                <a:lnTo>
                  <a:pt x="1484" y="971"/>
                </a:lnTo>
                <a:lnTo>
                  <a:pt x="1482" y="973"/>
                </a:lnTo>
                <a:lnTo>
                  <a:pt x="1484" y="970"/>
                </a:lnTo>
                <a:lnTo>
                  <a:pt x="1484" y="971"/>
                </a:lnTo>
                <a:lnTo>
                  <a:pt x="1459" y="129"/>
                </a:lnTo>
                <a:lnTo>
                  <a:pt x="1486" y="964"/>
                </a:lnTo>
                <a:lnTo>
                  <a:pt x="1486" y="975"/>
                </a:lnTo>
                <a:lnTo>
                  <a:pt x="1484" y="970"/>
                </a:lnTo>
                <a:lnTo>
                  <a:pt x="1486" y="964"/>
                </a:lnTo>
                <a:lnTo>
                  <a:pt x="1459" y="129"/>
                </a:lnTo>
                <a:lnTo>
                  <a:pt x="1540" y="1075"/>
                </a:lnTo>
                <a:lnTo>
                  <a:pt x="1536" y="1073"/>
                </a:lnTo>
                <a:lnTo>
                  <a:pt x="1536" y="1069"/>
                </a:lnTo>
                <a:lnTo>
                  <a:pt x="1540" y="1064"/>
                </a:lnTo>
                <a:lnTo>
                  <a:pt x="1538" y="1066"/>
                </a:lnTo>
                <a:lnTo>
                  <a:pt x="1542" y="1064"/>
                </a:lnTo>
                <a:lnTo>
                  <a:pt x="1542" y="1069"/>
                </a:lnTo>
                <a:lnTo>
                  <a:pt x="1540" y="1075"/>
                </a:lnTo>
                <a:lnTo>
                  <a:pt x="1459" y="129"/>
                </a:lnTo>
                <a:lnTo>
                  <a:pt x="1542" y="1077"/>
                </a:lnTo>
                <a:lnTo>
                  <a:pt x="1544" y="1077"/>
                </a:lnTo>
                <a:lnTo>
                  <a:pt x="1544" y="1081"/>
                </a:lnTo>
                <a:lnTo>
                  <a:pt x="1544" y="1083"/>
                </a:lnTo>
                <a:lnTo>
                  <a:pt x="1542" y="1077"/>
                </a:lnTo>
                <a:lnTo>
                  <a:pt x="1459" y="129"/>
                </a:lnTo>
                <a:lnTo>
                  <a:pt x="1544" y="1006"/>
                </a:lnTo>
                <a:lnTo>
                  <a:pt x="1544" y="1004"/>
                </a:lnTo>
                <a:lnTo>
                  <a:pt x="1546" y="1004"/>
                </a:lnTo>
                <a:lnTo>
                  <a:pt x="1547" y="1002"/>
                </a:lnTo>
                <a:lnTo>
                  <a:pt x="1546" y="1004"/>
                </a:lnTo>
                <a:lnTo>
                  <a:pt x="1544" y="1006"/>
                </a:lnTo>
                <a:lnTo>
                  <a:pt x="1459" y="129"/>
                </a:lnTo>
                <a:lnTo>
                  <a:pt x="1549" y="1096"/>
                </a:lnTo>
                <a:lnTo>
                  <a:pt x="1546" y="1090"/>
                </a:lnTo>
                <a:lnTo>
                  <a:pt x="1547" y="1092"/>
                </a:lnTo>
                <a:lnTo>
                  <a:pt x="1549" y="1089"/>
                </a:lnTo>
                <a:lnTo>
                  <a:pt x="1549" y="1087"/>
                </a:lnTo>
                <a:lnTo>
                  <a:pt x="1549" y="1085"/>
                </a:lnTo>
                <a:lnTo>
                  <a:pt x="1546" y="1089"/>
                </a:lnTo>
                <a:lnTo>
                  <a:pt x="1544" y="1083"/>
                </a:lnTo>
                <a:lnTo>
                  <a:pt x="1546" y="1083"/>
                </a:lnTo>
                <a:lnTo>
                  <a:pt x="1546" y="1085"/>
                </a:lnTo>
                <a:lnTo>
                  <a:pt x="1547" y="1081"/>
                </a:lnTo>
                <a:lnTo>
                  <a:pt x="1549" y="1089"/>
                </a:lnTo>
                <a:lnTo>
                  <a:pt x="1549" y="1096"/>
                </a:lnTo>
                <a:lnTo>
                  <a:pt x="1459" y="129"/>
                </a:lnTo>
                <a:lnTo>
                  <a:pt x="1549" y="1042"/>
                </a:lnTo>
                <a:lnTo>
                  <a:pt x="1547" y="1046"/>
                </a:lnTo>
                <a:lnTo>
                  <a:pt x="1547" y="1044"/>
                </a:lnTo>
                <a:lnTo>
                  <a:pt x="1549" y="1042"/>
                </a:lnTo>
                <a:lnTo>
                  <a:pt x="1459" y="129"/>
                </a:lnTo>
                <a:lnTo>
                  <a:pt x="1536" y="948"/>
                </a:lnTo>
                <a:lnTo>
                  <a:pt x="1544" y="950"/>
                </a:lnTo>
                <a:lnTo>
                  <a:pt x="1549" y="948"/>
                </a:lnTo>
                <a:lnTo>
                  <a:pt x="1551" y="950"/>
                </a:lnTo>
                <a:lnTo>
                  <a:pt x="1553" y="952"/>
                </a:lnTo>
                <a:lnTo>
                  <a:pt x="1557" y="952"/>
                </a:lnTo>
                <a:lnTo>
                  <a:pt x="1557" y="958"/>
                </a:lnTo>
                <a:lnTo>
                  <a:pt x="1551" y="956"/>
                </a:lnTo>
                <a:lnTo>
                  <a:pt x="1547" y="956"/>
                </a:lnTo>
                <a:lnTo>
                  <a:pt x="1538" y="958"/>
                </a:lnTo>
                <a:lnTo>
                  <a:pt x="1538" y="954"/>
                </a:lnTo>
                <a:lnTo>
                  <a:pt x="1536" y="956"/>
                </a:lnTo>
                <a:lnTo>
                  <a:pt x="1536" y="954"/>
                </a:lnTo>
                <a:lnTo>
                  <a:pt x="1553" y="952"/>
                </a:lnTo>
                <a:lnTo>
                  <a:pt x="1536" y="952"/>
                </a:lnTo>
                <a:lnTo>
                  <a:pt x="1536" y="948"/>
                </a:lnTo>
                <a:lnTo>
                  <a:pt x="1459" y="129"/>
                </a:lnTo>
                <a:lnTo>
                  <a:pt x="1538" y="975"/>
                </a:lnTo>
                <a:lnTo>
                  <a:pt x="1540" y="977"/>
                </a:lnTo>
                <a:lnTo>
                  <a:pt x="1538" y="977"/>
                </a:lnTo>
                <a:lnTo>
                  <a:pt x="1538" y="975"/>
                </a:lnTo>
                <a:lnTo>
                  <a:pt x="1459" y="129"/>
                </a:lnTo>
                <a:lnTo>
                  <a:pt x="1536" y="975"/>
                </a:lnTo>
                <a:lnTo>
                  <a:pt x="1536" y="977"/>
                </a:lnTo>
                <a:lnTo>
                  <a:pt x="1534" y="977"/>
                </a:lnTo>
                <a:lnTo>
                  <a:pt x="1536" y="975"/>
                </a:lnTo>
                <a:lnTo>
                  <a:pt x="1459" y="129"/>
                </a:lnTo>
                <a:lnTo>
                  <a:pt x="1530" y="898"/>
                </a:lnTo>
                <a:lnTo>
                  <a:pt x="1530" y="900"/>
                </a:lnTo>
                <a:lnTo>
                  <a:pt x="1528" y="898"/>
                </a:lnTo>
                <a:lnTo>
                  <a:pt x="1530" y="898"/>
                </a:lnTo>
                <a:lnTo>
                  <a:pt x="1459" y="129"/>
                </a:lnTo>
                <a:lnTo>
                  <a:pt x="1517" y="996"/>
                </a:lnTo>
                <a:lnTo>
                  <a:pt x="1519" y="998"/>
                </a:lnTo>
                <a:lnTo>
                  <a:pt x="1522" y="1000"/>
                </a:lnTo>
                <a:lnTo>
                  <a:pt x="1524" y="1000"/>
                </a:lnTo>
                <a:lnTo>
                  <a:pt x="1524" y="998"/>
                </a:lnTo>
                <a:lnTo>
                  <a:pt x="1524" y="994"/>
                </a:lnTo>
                <a:lnTo>
                  <a:pt x="1526" y="987"/>
                </a:lnTo>
                <a:lnTo>
                  <a:pt x="1528" y="981"/>
                </a:lnTo>
                <a:lnTo>
                  <a:pt x="1532" y="981"/>
                </a:lnTo>
                <a:lnTo>
                  <a:pt x="1534" y="983"/>
                </a:lnTo>
                <a:lnTo>
                  <a:pt x="1532" y="989"/>
                </a:lnTo>
                <a:lnTo>
                  <a:pt x="1534" y="993"/>
                </a:lnTo>
                <a:lnTo>
                  <a:pt x="1536" y="991"/>
                </a:lnTo>
                <a:lnTo>
                  <a:pt x="1538" y="987"/>
                </a:lnTo>
                <a:lnTo>
                  <a:pt x="1540" y="983"/>
                </a:lnTo>
                <a:lnTo>
                  <a:pt x="1538" y="983"/>
                </a:lnTo>
                <a:lnTo>
                  <a:pt x="1540" y="981"/>
                </a:lnTo>
                <a:lnTo>
                  <a:pt x="1544" y="975"/>
                </a:lnTo>
                <a:lnTo>
                  <a:pt x="1544" y="970"/>
                </a:lnTo>
                <a:lnTo>
                  <a:pt x="1544" y="966"/>
                </a:lnTo>
                <a:lnTo>
                  <a:pt x="1542" y="970"/>
                </a:lnTo>
                <a:lnTo>
                  <a:pt x="1540" y="971"/>
                </a:lnTo>
                <a:lnTo>
                  <a:pt x="1538" y="968"/>
                </a:lnTo>
                <a:lnTo>
                  <a:pt x="1540" y="964"/>
                </a:lnTo>
                <a:lnTo>
                  <a:pt x="1538" y="966"/>
                </a:lnTo>
                <a:lnTo>
                  <a:pt x="1538" y="962"/>
                </a:lnTo>
                <a:lnTo>
                  <a:pt x="1555" y="962"/>
                </a:lnTo>
                <a:lnTo>
                  <a:pt x="1553" y="979"/>
                </a:lnTo>
                <a:lnTo>
                  <a:pt x="1549" y="996"/>
                </a:lnTo>
                <a:lnTo>
                  <a:pt x="1547" y="998"/>
                </a:lnTo>
                <a:lnTo>
                  <a:pt x="1547" y="996"/>
                </a:lnTo>
                <a:lnTo>
                  <a:pt x="1547" y="993"/>
                </a:lnTo>
                <a:lnTo>
                  <a:pt x="1547" y="987"/>
                </a:lnTo>
                <a:lnTo>
                  <a:pt x="1546" y="983"/>
                </a:lnTo>
                <a:lnTo>
                  <a:pt x="1544" y="985"/>
                </a:lnTo>
                <a:lnTo>
                  <a:pt x="1546" y="996"/>
                </a:lnTo>
                <a:lnTo>
                  <a:pt x="1546" y="1000"/>
                </a:lnTo>
                <a:lnTo>
                  <a:pt x="1544" y="1002"/>
                </a:lnTo>
                <a:lnTo>
                  <a:pt x="1542" y="1004"/>
                </a:lnTo>
                <a:lnTo>
                  <a:pt x="1532" y="1000"/>
                </a:lnTo>
                <a:lnTo>
                  <a:pt x="1530" y="1000"/>
                </a:lnTo>
                <a:lnTo>
                  <a:pt x="1530" y="1002"/>
                </a:lnTo>
                <a:lnTo>
                  <a:pt x="1532" y="1010"/>
                </a:lnTo>
                <a:lnTo>
                  <a:pt x="1532" y="1018"/>
                </a:lnTo>
                <a:lnTo>
                  <a:pt x="1530" y="1025"/>
                </a:lnTo>
                <a:lnTo>
                  <a:pt x="1528" y="1027"/>
                </a:lnTo>
                <a:lnTo>
                  <a:pt x="1528" y="1023"/>
                </a:lnTo>
                <a:lnTo>
                  <a:pt x="1528" y="1016"/>
                </a:lnTo>
                <a:lnTo>
                  <a:pt x="1526" y="1016"/>
                </a:lnTo>
                <a:lnTo>
                  <a:pt x="1524" y="1018"/>
                </a:lnTo>
                <a:lnTo>
                  <a:pt x="1522" y="1021"/>
                </a:lnTo>
                <a:lnTo>
                  <a:pt x="1522" y="1029"/>
                </a:lnTo>
                <a:lnTo>
                  <a:pt x="1521" y="1042"/>
                </a:lnTo>
                <a:lnTo>
                  <a:pt x="1522" y="1046"/>
                </a:lnTo>
                <a:lnTo>
                  <a:pt x="1522" y="1048"/>
                </a:lnTo>
                <a:lnTo>
                  <a:pt x="1521" y="1050"/>
                </a:lnTo>
                <a:lnTo>
                  <a:pt x="1519" y="1052"/>
                </a:lnTo>
                <a:lnTo>
                  <a:pt x="1517" y="1052"/>
                </a:lnTo>
                <a:lnTo>
                  <a:pt x="1515" y="1048"/>
                </a:lnTo>
                <a:lnTo>
                  <a:pt x="1511" y="1046"/>
                </a:lnTo>
                <a:lnTo>
                  <a:pt x="1507" y="1046"/>
                </a:lnTo>
                <a:lnTo>
                  <a:pt x="1505" y="1050"/>
                </a:lnTo>
                <a:lnTo>
                  <a:pt x="1503" y="1058"/>
                </a:lnTo>
                <a:lnTo>
                  <a:pt x="1499" y="1064"/>
                </a:lnTo>
                <a:lnTo>
                  <a:pt x="1496" y="1067"/>
                </a:lnTo>
                <a:lnTo>
                  <a:pt x="1494" y="1067"/>
                </a:lnTo>
                <a:lnTo>
                  <a:pt x="1496" y="1062"/>
                </a:lnTo>
                <a:lnTo>
                  <a:pt x="1498" y="1052"/>
                </a:lnTo>
                <a:lnTo>
                  <a:pt x="1496" y="1054"/>
                </a:lnTo>
                <a:lnTo>
                  <a:pt x="1492" y="1054"/>
                </a:lnTo>
                <a:lnTo>
                  <a:pt x="1490" y="1054"/>
                </a:lnTo>
                <a:lnTo>
                  <a:pt x="1488" y="1050"/>
                </a:lnTo>
                <a:lnTo>
                  <a:pt x="1490" y="1046"/>
                </a:lnTo>
                <a:lnTo>
                  <a:pt x="1492" y="1042"/>
                </a:lnTo>
                <a:lnTo>
                  <a:pt x="1496" y="1041"/>
                </a:lnTo>
                <a:lnTo>
                  <a:pt x="1501" y="1042"/>
                </a:lnTo>
                <a:lnTo>
                  <a:pt x="1505" y="1041"/>
                </a:lnTo>
                <a:lnTo>
                  <a:pt x="1505" y="1037"/>
                </a:lnTo>
                <a:lnTo>
                  <a:pt x="1505" y="1027"/>
                </a:lnTo>
                <a:lnTo>
                  <a:pt x="1505" y="1019"/>
                </a:lnTo>
                <a:lnTo>
                  <a:pt x="1507" y="1014"/>
                </a:lnTo>
                <a:lnTo>
                  <a:pt x="1505" y="1016"/>
                </a:lnTo>
                <a:lnTo>
                  <a:pt x="1499" y="1027"/>
                </a:lnTo>
                <a:lnTo>
                  <a:pt x="1498" y="1029"/>
                </a:lnTo>
                <a:lnTo>
                  <a:pt x="1498" y="1027"/>
                </a:lnTo>
                <a:lnTo>
                  <a:pt x="1496" y="1025"/>
                </a:lnTo>
                <a:lnTo>
                  <a:pt x="1494" y="1025"/>
                </a:lnTo>
                <a:lnTo>
                  <a:pt x="1496" y="1023"/>
                </a:lnTo>
                <a:lnTo>
                  <a:pt x="1499" y="1016"/>
                </a:lnTo>
                <a:lnTo>
                  <a:pt x="1501" y="1014"/>
                </a:lnTo>
                <a:lnTo>
                  <a:pt x="1503" y="1016"/>
                </a:lnTo>
                <a:lnTo>
                  <a:pt x="1505" y="1016"/>
                </a:lnTo>
                <a:lnTo>
                  <a:pt x="1507" y="1014"/>
                </a:lnTo>
                <a:lnTo>
                  <a:pt x="1513" y="1008"/>
                </a:lnTo>
                <a:lnTo>
                  <a:pt x="1517" y="1004"/>
                </a:lnTo>
                <a:lnTo>
                  <a:pt x="1515" y="1004"/>
                </a:lnTo>
                <a:lnTo>
                  <a:pt x="1494" y="1016"/>
                </a:lnTo>
                <a:lnTo>
                  <a:pt x="1486" y="1021"/>
                </a:lnTo>
                <a:lnTo>
                  <a:pt x="1490" y="1018"/>
                </a:lnTo>
                <a:lnTo>
                  <a:pt x="1490" y="1016"/>
                </a:lnTo>
                <a:lnTo>
                  <a:pt x="1496" y="1012"/>
                </a:lnTo>
                <a:lnTo>
                  <a:pt x="1511" y="1006"/>
                </a:lnTo>
                <a:lnTo>
                  <a:pt x="1513" y="1002"/>
                </a:lnTo>
                <a:lnTo>
                  <a:pt x="1515" y="996"/>
                </a:lnTo>
                <a:lnTo>
                  <a:pt x="1515" y="994"/>
                </a:lnTo>
                <a:lnTo>
                  <a:pt x="1517" y="994"/>
                </a:lnTo>
                <a:lnTo>
                  <a:pt x="1517" y="996"/>
                </a:lnTo>
                <a:lnTo>
                  <a:pt x="1459" y="129"/>
                </a:lnTo>
                <a:lnTo>
                  <a:pt x="1515" y="925"/>
                </a:lnTo>
                <a:lnTo>
                  <a:pt x="1517" y="925"/>
                </a:lnTo>
                <a:lnTo>
                  <a:pt x="1515" y="927"/>
                </a:lnTo>
                <a:lnTo>
                  <a:pt x="1515" y="925"/>
                </a:lnTo>
                <a:lnTo>
                  <a:pt x="1459" y="129"/>
                </a:lnTo>
                <a:lnTo>
                  <a:pt x="1507" y="943"/>
                </a:lnTo>
                <a:lnTo>
                  <a:pt x="1511" y="939"/>
                </a:lnTo>
                <a:lnTo>
                  <a:pt x="1511" y="937"/>
                </a:lnTo>
                <a:lnTo>
                  <a:pt x="1513" y="931"/>
                </a:lnTo>
                <a:lnTo>
                  <a:pt x="1515" y="935"/>
                </a:lnTo>
                <a:lnTo>
                  <a:pt x="1515" y="939"/>
                </a:lnTo>
                <a:lnTo>
                  <a:pt x="1515" y="943"/>
                </a:lnTo>
                <a:lnTo>
                  <a:pt x="1507" y="946"/>
                </a:lnTo>
                <a:lnTo>
                  <a:pt x="1507" y="943"/>
                </a:lnTo>
                <a:lnTo>
                  <a:pt x="1459" y="129"/>
                </a:lnTo>
                <a:lnTo>
                  <a:pt x="1507" y="962"/>
                </a:lnTo>
                <a:lnTo>
                  <a:pt x="1511" y="960"/>
                </a:lnTo>
                <a:lnTo>
                  <a:pt x="1513" y="958"/>
                </a:lnTo>
                <a:lnTo>
                  <a:pt x="1513" y="960"/>
                </a:lnTo>
                <a:lnTo>
                  <a:pt x="1515" y="958"/>
                </a:lnTo>
                <a:lnTo>
                  <a:pt x="1517" y="960"/>
                </a:lnTo>
                <a:lnTo>
                  <a:pt x="1513" y="962"/>
                </a:lnTo>
                <a:lnTo>
                  <a:pt x="1507" y="968"/>
                </a:lnTo>
                <a:lnTo>
                  <a:pt x="1503" y="973"/>
                </a:lnTo>
                <a:lnTo>
                  <a:pt x="1501" y="979"/>
                </a:lnTo>
                <a:lnTo>
                  <a:pt x="1494" y="983"/>
                </a:lnTo>
                <a:lnTo>
                  <a:pt x="1494" y="981"/>
                </a:lnTo>
                <a:lnTo>
                  <a:pt x="1496" y="979"/>
                </a:lnTo>
                <a:lnTo>
                  <a:pt x="1492" y="981"/>
                </a:lnTo>
                <a:lnTo>
                  <a:pt x="1490" y="981"/>
                </a:lnTo>
                <a:lnTo>
                  <a:pt x="1488" y="981"/>
                </a:lnTo>
                <a:lnTo>
                  <a:pt x="1490" y="979"/>
                </a:lnTo>
                <a:lnTo>
                  <a:pt x="1490" y="970"/>
                </a:lnTo>
                <a:lnTo>
                  <a:pt x="1488" y="975"/>
                </a:lnTo>
                <a:lnTo>
                  <a:pt x="1488" y="964"/>
                </a:lnTo>
                <a:lnTo>
                  <a:pt x="1486" y="964"/>
                </a:lnTo>
                <a:lnTo>
                  <a:pt x="1488" y="960"/>
                </a:lnTo>
                <a:lnTo>
                  <a:pt x="1492" y="960"/>
                </a:lnTo>
                <a:lnTo>
                  <a:pt x="1494" y="968"/>
                </a:lnTo>
                <a:lnTo>
                  <a:pt x="1499" y="971"/>
                </a:lnTo>
                <a:lnTo>
                  <a:pt x="1503" y="973"/>
                </a:lnTo>
                <a:lnTo>
                  <a:pt x="1505" y="971"/>
                </a:lnTo>
                <a:lnTo>
                  <a:pt x="1507" y="962"/>
                </a:lnTo>
                <a:lnTo>
                  <a:pt x="1459" y="129"/>
                </a:lnTo>
                <a:lnTo>
                  <a:pt x="1488" y="119"/>
                </a:lnTo>
                <a:lnTo>
                  <a:pt x="1488" y="121"/>
                </a:lnTo>
                <a:lnTo>
                  <a:pt x="1490" y="121"/>
                </a:lnTo>
                <a:lnTo>
                  <a:pt x="1488" y="119"/>
                </a:lnTo>
                <a:lnTo>
                  <a:pt x="1459" y="129"/>
                </a:lnTo>
                <a:lnTo>
                  <a:pt x="1432" y="92"/>
                </a:lnTo>
                <a:lnTo>
                  <a:pt x="1430" y="92"/>
                </a:lnTo>
                <a:lnTo>
                  <a:pt x="1428" y="94"/>
                </a:lnTo>
                <a:lnTo>
                  <a:pt x="1430" y="96"/>
                </a:lnTo>
                <a:lnTo>
                  <a:pt x="1430" y="94"/>
                </a:lnTo>
                <a:lnTo>
                  <a:pt x="1432" y="92"/>
                </a:lnTo>
                <a:lnTo>
                  <a:pt x="1459" y="129"/>
                </a:lnTo>
                <a:lnTo>
                  <a:pt x="1553" y="376"/>
                </a:lnTo>
                <a:lnTo>
                  <a:pt x="1546" y="426"/>
                </a:lnTo>
                <a:lnTo>
                  <a:pt x="1544" y="418"/>
                </a:lnTo>
                <a:lnTo>
                  <a:pt x="1544" y="422"/>
                </a:lnTo>
                <a:lnTo>
                  <a:pt x="1544" y="424"/>
                </a:lnTo>
                <a:lnTo>
                  <a:pt x="1544" y="422"/>
                </a:lnTo>
                <a:lnTo>
                  <a:pt x="1544" y="440"/>
                </a:lnTo>
                <a:lnTo>
                  <a:pt x="1546" y="445"/>
                </a:lnTo>
                <a:lnTo>
                  <a:pt x="1546" y="442"/>
                </a:lnTo>
                <a:lnTo>
                  <a:pt x="1546" y="440"/>
                </a:lnTo>
                <a:lnTo>
                  <a:pt x="1546" y="451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549" y="484"/>
                </a:lnTo>
                <a:lnTo>
                  <a:pt x="1549" y="488"/>
                </a:lnTo>
                <a:lnTo>
                  <a:pt x="1549" y="478"/>
                </a:lnTo>
                <a:lnTo>
                  <a:pt x="1551" y="491"/>
                </a:lnTo>
                <a:lnTo>
                  <a:pt x="1553" y="486"/>
                </a:lnTo>
                <a:lnTo>
                  <a:pt x="1553" y="480"/>
                </a:lnTo>
                <a:lnTo>
                  <a:pt x="1553" y="465"/>
                </a:lnTo>
                <a:lnTo>
                  <a:pt x="1551" y="445"/>
                </a:lnTo>
                <a:lnTo>
                  <a:pt x="1546" y="426"/>
                </a:lnTo>
                <a:lnTo>
                  <a:pt x="1555" y="374"/>
                </a:lnTo>
                <a:lnTo>
                  <a:pt x="1553" y="376"/>
                </a:lnTo>
                <a:lnTo>
                  <a:pt x="1459" y="129"/>
                </a:lnTo>
                <a:lnTo>
                  <a:pt x="1609" y="397"/>
                </a:lnTo>
                <a:lnTo>
                  <a:pt x="1609" y="386"/>
                </a:lnTo>
                <a:lnTo>
                  <a:pt x="1609" y="384"/>
                </a:lnTo>
                <a:lnTo>
                  <a:pt x="1605" y="372"/>
                </a:lnTo>
                <a:lnTo>
                  <a:pt x="1605" y="369"/>
                </a:lnTo>
                <a:lnTo>
                  <a:pt x="1603" y="372"/>
                </a:lnTo>
                <a:lnTo>
                  <a:pt x="1603" y="380"/>
                </a:lnTo>
                <a:lnTo>
                  <a:pt x="1605" y="390"/>
                </a:lnTo>
                <a:lnTo>
                  <a:pt x="1611" y="405"/>
                </a:lnTo>
                <a:lnTo>
                  <a:pt x="1609" y="397"/>
                </a:lnTo>
                <a:lnTo>
                  <a:pt x="1459" y="129"/>
                </a:lnTo>
                <a:lnTo>
                  <a:pt x="1618" y="943"/>
                </a:lnTo>
                <a:lnTo>
                  <a:pt x="1620" y="943"/>
                </a:lnTo>
                <a:lnTo>
                  <a:pt x="1624" y="943"/>
                </a:lnTo>
                <a:lnTo>
                  <a:pt x="1613" y="943"/>
                </a:lnTo>
                <a:lnTo>
                  <a:pt x="1618" y="943"/>
                </a:lnTo>
                <a:lnTo>
                  <a:pt x="1459" y="129"/>
                </a:lnTo>
                <a:lnTo>
                  <a:pt x="1551" y="524"/>
                </a:lnTo>
                <a:lnTo>
                  <a:pt x="1553" y="532"/>
                </a:lnTo>
                <a:lnTo>
                  <a:pt x="1553" y="528"/>
                </a:lnTo>
                <a:lnTo>
                  <a:pt x="1551" y="524"/>
                </a:lnTo>
                <a:lnTo>
                  <a:pt x="1459" y="129"/>
                </a:lnTo>
                <a:lnTo>
                  <a:pt x="1474" y="54"/>
                </a:lnTo>
                <a:lnTo>
                  <a:pt x="1473" y="52"/>
                </a:lnTo>
                <a:lnTo>
                  <a:pt x="1473" y="54"/>
                </a:lnTo>
                <a:lnTo>
                  <a:pt x="1474" y="54"/>
                </a:lnTo>
                <a:lnTo>
                  <a:pt x="1459" y="129"/>
                </a:lnTo>
                <a:lnTo>
                  <a:pt x="1419" y="42"/>
                </a:lnTo>
                <a:lnTo>
                  <a:pt x="1419" y="44"/>
                </a:lnTo>
                <a:lnTo>
                  <a:pt x="1421" y="44"/>
                </a:lnTo>
                <a:lnTo>
                  <a:pt x="1421" y="42"/>
                </a:lnTo>
                <a:lnTo>
                  <a:pt x="1419" y="42"/>
                </a:lnTo>
                <a:lnTo>
                  <a:pt x="1459" y="129"/>
                </a:lnTo>
                <a:lnTo>
                  <a:pt x="1417" y="34"/>
                </a:lnTo>
                <a:lnTo>
                  <a:pt x="1419" y="34"/>
                </a:lnTo>
                <a:lnTo>
                  <a:pt x="1421" y="33"/>
                </a:lnTo>
                <a:lnTo>
                  <a:pt x="1421" y="31"/>
                </a:lnTo>
                <a:lnTo>
                  <a:pt x="1421" y="29"/>
                </a:lnTo>
                <a:lnTo>
                  <a:pt x="1421" y="27"/>
                </a:lnTo>
                <a:lnTo>
                  <a:pt x="1419" y="27"/>
                </a:lnTo>
                <a:lnTo>
                  <a:pt x="1419" y="29"/>
                </a:lnTo>
                <a:lnTo>
                  <a:pt x="1417" y="29"/>
                </a:lnTo>
                <a:lnTo>
                  <a:pt x="1417" y="31"/>
                </a:lnTo>
                <a:lnTo>
                  <a:pt x="1417" y="33"/>
                </a:lnTo>
                <a:lnTo>
                  <a:pt x="1417" y="34"/>
                </a:lnTo>
                <a:lnTo>
                  <a:pt x="1459" y="129"/>
                </a:lnTo>
                <a:lnTo>
                  <a:pt x="1413" y="13"/>
                </a:lnTo>
                <a:lnTo>
                  <a:pt x="1415" y="15"/>
                </a:lnTo>
                <a:lnTo>
                  <a:pt x="1415" y="13"/>
                </a:lnTo>
                <a:lnTo>
                  <a:pt x="1417" y="11"/>
                </a:lnTo>
                <a:lnTo>
                  <a:pt x="1417" y="10"/>
                </a:lnTo>
                <a:lnTo>
                  <a:pt x="1417" y="8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3" y="10"/>
                </a:lnTo>
                <a:lnTo>
                  <a:pt x="1413" y="11"/>
                </a:lnTo>
                <a:lnTo>
                  <a:pt x="1413" y="13"/>
                </a:lnTo>
                <a:lnTo>
                  <a:pt x="1459" y="129"/>
                </a:lnTo>
                <a:lnTo>
                  <a:pt x="1426" y="15"/>
                </a:lnTo>
                <a:lnTo>
                  <a:pt x="1426" y="13"/>
                </a:lnTo>
                <a:lnTo>
                  <a:pt x="1426" y="11"/>
                </a:lnTo>
                <a:lnTo>
                  <a:pt x="1426" y="10"/>
                </a:lnTo>
                <a:lnTo>
                  <a:pt x="1425" y="11"/>
                </a:lnTo>
                <a:lnTo>
                  <a:pt x="1425" y="13"/>
                </a:lnTo>
                <a:lnTo>
                  <a:pt x="1425" y="15"/>
                </a:lnTo>
                <a:lnTo>
                  <a:pt x="1426" y="15"/>
                </a:lnTo>
                <a:lnTo>
                  <a:pt x="1459" y="129"/>
                </a:lnTo>
                <a:lnTo>
                  <a:pt x="1428" y="34"/>
                </a:lnTo>
                <a:lnTo>
                  <a:pt x="1428" y="36"/>
                </a:lnTo>
                <a:lnTo>
                  <a:pt x="1430" y="34"/>
                </a:lnTo>
                <a:lnTo>
                  <a:pt x="1430" y="33"/>
                </a:lnTo>
                <a:lnTo>
                  <a:pt x="1428" y="34"/>
                </a:lnTo>
                <a:lnTo>
                  <a:pt x="1459" y="129"/>
                </a:lnTo>
                <a:lnTo>
                  <a:pt x="1459" y="90"/>
                </a:lnTo>
                <a:lnTo>
                  <a:pt x="1459" y="88"/>
                </a:lnTo>
                <a:lnTo>
                  <a:pt x="1457" y="88"/>
                </a:lnTo>
                <a:lnTo>
                  <a:pt x="1459" y="90"/>
                </a:lnTo>
                <a:lnTo>
                  <a:pt x="1459" y="129"/>
                </a:lnTo>
                <a:lnTo>
                  <a:pt x="1480" y="65"/>
                </a:lnTo>
                <a:lnTo>
                  <a:pt x="1478" y="65"/>
                </a:lnTo>
                <a:lnTo>
                  <a:pt x="1478" y="67"/>
                </a:lnTo>
                <a:lnTo>
                  <a:pt x="1480" y="65"/>
                </a:lnTo>
                <a:lnTo>
                  <a:pt x="1459" y="129"/>
                </a:lnTo>
                <a:lnTo>
                  <a:pt x="1505" y="359"/>
                </a:lnTo>
                <a:lnTo>
                  <a:pt x="1503" y="351"/>
                </a:lnTo>
                <a:lnTo>
                  <a:pt x="1503" y="355"/>
                </a:lnTo>
                <a:lnTo>
                  <a:pt x="1505" y="359"/>
                </a:lnTo>
                <a:lnTo>
                  <a:pt x="1459" y="129"/>
                </a:lnTo>
                <a:lnTo>
                  <a:pt x="1434" y="40"/>
                </a:lnTo>
                <a:lnTo>
                  <a:pt x="1436" y="40"/>
                </a:lnTo>
                <a:lnTo>
                  <a:pt x="1436" y="38"/>
                </a:lnTo>
                <a:lnTo>
                  <a:pt x="1438" y="38"/>
                </a:lnTo>
                <a:lnTo>
                  <a:pt x="1436" y="36"/>
                </a:lnTo>
                <a:lnTo>
                  <a:pt x="1438" y="36"/>
                </a:lnTo>
                <a:lnTo>
                  <a:pt x="1438" y="34"/>
                </a:lnTo>
                <a:lnTo>
                  <a:pt x="1436" y="33"/>
                </a:lnTo>
                <a:lnTo>
                  <a:pt x="1438" y="33"/>
                </a:lnTo>
                <a:lnTo>
                  <a:pt x="1436" y="33"/>
                </a:lnTo>
                <a:lnTo>
                  <a:pt x="1434" y="33"/>
                </a:lnTo>
                <a:lnTo>
                  <a:pt x="1434" y="34"/>
                </a:lnTo>
                <a:lnTo>
                  <a:pt x="1432" y="36"/>
                </a:lnTo>
                <a:lnTo>
                  <a:pt x="1432" y="40"/>
                </a:lnTo>
                <a:lnTo>
                  <a:pt x="1434" y="40"/>
                </a:lnTo>
                <a:lnTo>
                  <a:pt x="1459" y="129"/>
                </a:lnTo>
                <a:lnTo>
                  <a:pt x="1440" y="77"/>
                </a:lnTo>
                <a:lnTo>
                  <a:pt x="1442" y="77"/>
                </a:lnTo>
                <a:lnTo>
                  <a:pt x="1442" y="75"/>
                </a:lnTo>
                <a:lnTo>
                  <a:pt x="1442" y="73"/>
                </a:lnTo>
                <a:lnTo>
                  <a:pt x="1440" y="73"/>
                </a:lnTo>
                <a:lnTo>
                  <a:pt x="1440" y="75"/>
                </a:lnTo>
                <a:lnTo>
                  <a:pt x="1440" y="77"/>
                </a:lnTo>
                <a:lnTo>
                  <a:pt x="1459" y="129"/>
                </a:lnTo>
                <a:lnTo>
                  <a:pt x="1448" y="59"/>
                </a:lnTo>
                <a:lnTo>
                  <a:pt x="1450" y="61"/>
                </a:lnTo>
                <a:lnTo>
                  <a:pt x="1451" y="61"/>
                </a:lnTo>
                <a:lnTo>
                  <a:pt x="1451" y="59"/>
                </a:lnTo>
                <a:lnTo>
                  <a:pt x="1451" y="58"/>
                </a:lnTo>
                <a:lnTo>
                  <a:pt x="1450" y="58"/>
                </a:lnTo>
                <a:lnTo>
                  <a:pt x="1448" y="58"/>
                </a:lnTo>
                <a:lnTo>
                  <a:pt x="1448" y="59"/>
                </a:lnTo>
                <a:lnTo>
                  <a:pt x="1459" y="129"/>
                </a:lnTo>
                <a:lnTo>
                  <a:pt x="1438" y="2"/>
                </a:lnTo>
                <a:lnTo>
                  <a:pt x="1436" y="2"/>
                </a:lnTo>
                <a:lnTo>
                  <a:pt x="1436" y="4"/>
                </a:lnTo>
                <a:lnTo>
                  <a:pt x="1438" y="2"/>
                </a:lnTo>
                <a:lnTo>
                  <a:pt x="1459" y="129"/>
                </a:lnTo>
                <a:lnTo>
                  <a:pt x="1442" y="54"/>
                </a:lnTo>
                <a:lnTo>
                  <a:pt x="1444" y="52"/>
                </a:lnTo>
                <a:lnTo>
                  <a:pt x="1444" y="50"/>
                </a:lnTo>
                <a:lnTo>
                  <a:pt x="1442" y="52"/>
                </a:lnTo>
                <a:lnTo>
                  <a:pt x="1442" y="54"/>
                </a:lnTo>
                <a:lnTo>
                  <a:pt x="1459" y="129"/>
                </a:lnTo>
                <a:lnTo>
                  <a:pt x="1544" y="981"/>
                </a:lnTo>
                <a:lnTo>
                  <a:pt x="1544" y="983"/>
                </a:lnTo>
                <a:lnTo>
                  <a:pt x="1546" y="981"/>
                </a:lnTo>
                <a:lnTo>
                  <a:pt x="1544" y="981"/>
                </a:lnTo>
                <a:lnTo>
                  <a:pt x="1459" y="129"/>
                </a:lnTo>
                <a:lnTo>
                  <a:pt x="40" y="461"/>
                </a:lnTo>
                <a:lnTo>
                  <a:pt x="40" y="463"/>
                </a:lnTo>
                <a:lnTo>
                  <a:pt x="42" y="459"/>
                </a:lnTo>
                <a:lnTo>
                  <a:pt x="40" y="461"/>
                </a:lnTo>
                <a:lnTo>
                  <a:pt x="1459" y="129"/>
                </a:lnTo>
                <a:lnTo>
                  <a:pt x="1609" y="369"/>
                </a:lnTo>
                <a:lnTo>
                  <a:pt x="1609" y="347"/>
                </a:lnTo>
                <a:lnTo>
                  <a:pt x="1609" y="349"/>
                </a:lnTo>
                <a:lnTo>
                  <a:pt x="1607" y="342"/>
                </a:lnTo>
                <a:lnTo>
                  <a:pt x="1605" y="336"/>
                </a:lnTo>
                <a:lnTo>
                  <a:pt x="1603" y="332"/>
                </a:lnTo>
                <a:lnTo>
                  <a:pt x="1601" y="332"/>
                </a:lnTo>
                <a:lnTo>
                  <a:pt x="1599" y="336"/>
                </a:lnTo>
                <a:lnTo>
                  <a:pt x="1601" y="353"/>
                </a:lnTo>
                <a:lnTo>
                  <a:pt x="1601" y="359"/>
                </a:lnTo>
                <a:lnTo>
                  <a:pt x="1601" y="346"/>
                </a:lnTo>
                <a:lnTo>
                  <a:pt x="1603" y="342"/>
                </a:lnTo>
                <a:lnTo>
                  <a:pt x="1605" y="347"/>
                </a:lnTo>
                <a:lnTo>
                  <a:pt x="1609" y="369"/>
                </a:lnTo>
                <a:lnTo>
                  <a:pt x="1459" y="129"/>
                </a:lnTo>
                <a:lnTo>
                  <a:pt x="1519" y="449"/>
                </a:lnTo>
                <a:lnTo>
                  <a:pt x="1517" y="407"/>
                </a:lnTo>
                <a:lnTo>
                  <a:pt x="1519" y="442"/>
                </a:lnTo>
                <a:lnTo>
                  <a:pt x="1519" y="449"/>
                </a:lnTo>
                <a:lnTo>
                  <a:pt x="1459" y="129"/>
                </a:lnTo>
                <a:lnTo>
                  <a:pt x="40" y="465"/>
                </a:lnTo>
                <a:lnTo>
                  <a:pt x="38" y="466"/>
                </a:lnTo>
                <a:lnTo>
                  <a:pt x="38" y="470"/>
                </a:lnTo>
                <a:lnTo>
                  <a:pt x="40" y="470"/>
                </a:lnTo>
                <a:lnTo>
                  <a:pt x="42" y="468"/>
                </a:lnTo>
                <a:lnTo>
                  <a:pt x="42" y="465"/>
                </a:lnTo>
                <a:lnTo>
                  <a:pt x="40" y="465"/>
                </a:lnTo>
                <a:lnTo>
                  <a:pt x="1459" y="129"/>
                </a:lnTo>
                <a:lnTo>
                  <a:pt x="1572" y="824"/>
                </a:lnTo>
                <a:lnTo>
                  <a:pt x="1570" y="818"/>
                </a:lnTo>
                <a:lnTo>
                  <a:pt x="1572" y="818"/>
                </a:lnTo>
                <a:lnTo>
                  <a:pt x="1574" y="818"/>
                </a:lnTo>
                <a:lnTo>
                  <a:pt x="1576" y="816"/>
                </a:lnTo>
                <a:lnTo>
                  <a:pt x="1574" y="814"/>
                </a:lnTo>
                <a:lnTo>
                  <a:pt x="1572" y="812"/>
                </a:lnTo>
                <a:lnTo>
                  <a:pt x="1570" y="812"/>
                </a:lnTo>
                <a:lnTo>
                  <a:pt x="1572" y="810"/>
                </a:lnTo>
                <a:lnTo>
                  <a:pt x="1576" y="802"/>
                </a:lnTo>
                <a:lnTo>
                  <a:pt x="1572" y="806"/>
                </a:lnTo>
                <a:lnTo>
                  <a:pt x="1569" y="810"/>
                </a:lnTo>
                <a:lnTo>
                  <a:pt x="1569" y="806"/>
                </a:lnTo>
                <a:lnTo>
                  <a:pt x="1569" y="802"/>
                </a:lnTo>
                <a:lnTo>
                  <a:pt x="1567" y="802"/>
                </a:lnTo>
                <a:lnTo>
                  <a:pt x="1567" y="806"/>
                </a:lnTo>
                <a:lnTo>
                  <a:pt x="1563" y="808"/>
                </a:lnTo>
                <a:lnTo>
                  <a:pt x="1565" y="810"/>
                </a:lnTo>
                <a:lnTo>
                  <a:pt x="1563" y="812"/>
                </a:lnTo>
                <a:lnTo>
                  <a:pt x="1559" y="814"/>
                </a:lnTo>
                <a:lnTo>
                  <a:pt x="1563" y="814"/>
                </a:lnTo>
                <a:lnTo>
                  <a:pt x="1563" y="816"/>
                </a:lnTo>
                <a:lnTo>
                  <a:pt x="1563" y="818"/>
                </a:lnTo>
                <a:lnTo>
                  <a:pt x="1563" y="820"/>
                </a:lnTo>
                <a:lnTo>
                  <a:pt x="1565" y="822"/>
                </a:lnTo>
                <a:lnTo>
                  <a:pt x="1567" y="822"/>
                </a:lnTo>
                <a:lnTo>
                  <a:pt x="1567" y="826"/>
                </a:lnTo>
                <a:lnTo>
                  <a:pt x="1569" y="826"/>
                </a:lnTo>
                <a:lnTo>
                  <a:pt x="1570" y="826"/>
                </a:lnTo>
                <a:lnTo>
                  <a:pt x="1572" y="826"/>
                </a:lnTo>
                <a:lnTo>
                  <a:pt x="1572" y="824"/>
                </a:lnTo>
                <a:lnTo>
                  <a:pt x="1459" y="129"/>
                </a:lnTo>
                <a:lnTo>
                  <a:pt x="1597" y="943"/>
                </a:lnTo>
                <a:lnTo>
                  <a:pt x="1592" y="943"/>
                </a:lnTo>
                <a:lnTo>
                  <a:pt x="1597" y="945"/>
                </a:lnTo>
                <a:lnTo>
                  <a:pt x="1597" y="943"/>
                </a:lnTo>
                <a:lnTo>
                  <a:pt x="1459" y="129"/>
                </a:lnTo>
                <a:lnTo>
                  <a:pt x="33" y="428"/>
                </a:lnTo>
                <a:lnTo>
                  <a:pt x="33" y="420"/>
                </a:lnTo>
                <a:lnTo>
                  <a:pt x="33" y="417"/>
                </a:lnTo>
                <a:lnTo>
                  <a:pt x="31" y="418"/>
                </a:lnTo>
                <a:lnTo>
                  <a:pt x="31" y="420"/>
                </a:lnTo>
                <a:lnTo>
                  <a:pt x="31" y="418"/>
                </a:lnTo>
                <a:lnTo>
                  <a:pt x="31" y="411"/>
                </a:lnTo>
                <a:lnTo>
                  <a:pt x="29" y="424"/>
                </a:lnTo>
                <a:lnTo>
                  <a:pt x="29" y="436"/>
                </a:lnTo>
                <a:lnTo>
                  <a:pt x="31" y="428"/>
                </a:lnTo>
                <a:lnTo>
                  <a:pt x="33" y="428"/>
                </a:lnTo>
                <a:lnTo>
                  <a:pt x="1459" y="129"/>
                </a:lnTo>
                <a:lnTo>
                  <a:pt x="1599" y="941"/>
                </a:lnTo>
                <a:lnTo>
                  <a:pt x="1597" y="943"/>
                </a:lnTo>
                <a:lnTo>
                  <a:pt x="1601" y="941"/>
                </a:lnTo>
                <a:lnTo>
                  <a:pt x="1599" y="941"/>
                </a:lnTo>
                <a:lnTo>
                  <a:pt x="1459" y="129"/>
                </a:lnTo>
                <a:lnTo>
                  <a:pt x="1559" y="793"/>
                </a:lnTo>
                <a:lnTo>
                  <a:pt x="1561" y="793"/>
                </a:lnTo>
                <a:lnTo>
                  <a:pt x="1561" y="795"/>
                </a:lnTo>
                <a:lnTo>
                  <a:pt x="1561" y="797"/>
                </a:lnTo>
                <a:lnTo>
                  <a:pt x="1563" y="799"/>
                </a:lnTo>
                <a:lnTo>
                  <a:pt x="1565" y="799"/>
                </a:lnTo>
                <a:lnTo>
                  <a:pt x="1565" y="797"/>
                </a:lnTo>
                <a:lnTo>
                  <a:pt x="1565" y="795"/>
                </a:lnTo>
                <a:lnTo>
                  <a:pt x="1565" y="793"/>
                </a:lnTo>
                <a:lnTo>
                  <a:pt x="1565" y="791"/>
                </a:lnTo>
                <a:lnTo>
                  <a:pt x="1567" y="789"/>
                </a:lnTo>
                <a:lnTo>
                  <a:pt x="1563" y="791"/>
                </a:lnTo>
                <a:lnTo>
                  <a:pt x="1563" y="789"/>
                </a:lnTo>
                <a:lnTo>
                  <a:pt x="1561" y="789"/>
                </a:lnTo>
                <a:lnTo>
                  <a:pt x="1561" y="791"/>
                </a:lnTo>
                <a:lnTo>
                  <a:pt x="1561" y="793"/>
                </a:lnTo>
                <a:lnTo>
                  <a:pt x="1559" y="793"/>
                </a:lnTo>
                <a:lnTo>
                  <a:pt x="1459" y="129"/>
                </a:lnTo>
                <a:lnTo>
                  <a:pt x="1567" y="849"/>
                </a:lnTo>
                <a:lnTo>
                  <a:pt x="1567" y="847"/>
                </a:lnTo>
                <a:lnTo>
                  <a:pt x="1565" y="849"/>
                </a:lnTo>
                <a:lnTo>
                  <a:pt x="1565" y="862"/>
                </a:lnTo>
                <a:lnTo>
                  <a:pt x="1561" y="889"/>
                </a:lnTo>
                <a:lnTo>
                  <a:pt x="1561" y="893"/>
                </a:lnTo>
                <a:lnTo>
                  <a:pt x="1563" y="891"/>
                </a:lnTo>
                <a:lnTo>
                  <a:pt x="1567" y="883"/>
                </a:lnTo>
                <a:lnTo>
                  <a:pt x="1569" y="881"/>
                </a:lnTo>
                <a:lnTo>
                  <a:pt x="1569" y="879"/>
                </a:lnTo>
                <a:lnTo>
                  <a:pt x="1567" y="872"/>
                </a:lnTo>
                <a:lnTo>
                  <a:pt x="1567" y="862"/>
                </a:lnTo>
                <a:lnTo>
                  <a:pt x="1567" y="849"/>
                </a:lnTo>
                <a:lnTo>
                  <a:pt x="1459" y="129"/>
                </a:lnTo>
                <a:lnTo>
                  <a:pt x="1547" y="1129"/>
                </a:lnTo>
                <a:lnTo>
                  <a:pt x="1547" y="1131"/>
                </a:lnTo>
                <a:lnTo>
                  <a:pt x="1549" y="1129"/>
                </a:lnTo>
                <a:lnTo>
                  <a:pt x="1547" y="1129"/>
                </a:lnTo>
                <a:lnTo>
                  <a:pt x="1459" y="129"/>
                </a:lnTo>
                <a:lnTo>
                  <a:pt x="11" y="461"/>
                </a:lnTo>
                <a:lnTo>
                  <a:pt x="13" y="445"/>
                </a:lnTo>
                <a:lnTo>
                  <a:pt x="10" y="461"/>
                </a:lnTo>
                <a:lnTo>
                  <a:pt x="10" y="470"/>
                </a:lnTo>
                <a:lnTo>
                  <a:pt x="11" y="470"/>
                </a:lnTo>
                <a:lnTo>
                  <a:pt x="11" y="461"/>
                </a:lnTo>
                <a:lnTo>
                  <a:pt x="1459" y="129"/>
                </a:lnTo>
                <a:lnTo>
                  <a:pt x="2" y="626"/>
                </a:lnTo>
                <a:lnTo>
                  <a:pt x="0" y="618"/>
                </a:lnTo>
                <a:lnTo>
                  <a:pt x="0" y="628"/>
                </a:lnTo>
                <a:lnTo>
                  <a:pt x="2" y="628"/>
                </a:lnTo>
                <a:lnTo>
                  <a:pt x="2" y="626"/>
                </a:lnTo>
                <a:lnTo>
                  <a:pt x="1459" y="129"/>
                </a:lnTo>
                <a:lnTo>
                  <a:pt x="1572" y="862"/>
                </a:lnTo>
                <a:lnTo>
                  <a:pt x="1574" y="862"/>
                </a:lnTo>
                <a:lnTo>
                  <a:pt x="1576" y="862"/>
                </a:lnTo>
                <a:lnTo>
                  <a:pt x="1578" y="858"/>
                </a:lnTo>
                <a:lnTo>
                  <a:pt x="1574" y="850"/>
                </a:lnTo>
                <a:lnTo>
                  <a:pt x="1572" y="850"/>
                </a:lnTo>
                <a:lnTo>
                  <a:pt x="1572" y="852"/>
                </a:lnTo>
                <a:lnTo>
                  <a:pt x="1570" y="856"/>
                </a:lnTo>
                <a:lnTo>
                  <a:pt x="1570" y="862"/>
                </a:lnTo>
                <a:lnTo>
                  <a:pt x="1572" y="862"/>
                </a:lnTo>
                <a:lnTo>
                  <a:pt x="1459" y="129"/>
                </a:lnTo>
                <a:lnTo>
                  <a:pt x="1570" y="693"/>
                </a:lnTo>
                <a:lnTo>
                  <a:pt x="1570" y="691"/>
                </a:lnTo>
                <a:lnTo>
                  <a:pt x="1569" y="691"/>
                </a:lnTo>
                <a:lnTo>
                  <a:pt x="1567" y="699"/>
                </a:lnTo>
                <a:lnTo>
                  <a:pt x="1569" y="701"/>
                </a:lnTo>
                <a:lnTo>
                  <a:pt x="1572" y="705"/>
                </a:lnTo>
                <a:lnTo>
                  <a:pt x="1572" y="703"/>
                </a:lnTo>
                <a:lnTo>
                  <a:pt x="1570" y="699"/>
                </a:lnTo>
                <a:lnTo>
                  <a:pt x="1569" y="695"/>
                </a:lnTo>
                <a:lnTo>
                  <a:pt x="1570" y="693"/>
                </a:lnTo>
                <a:lnTo>
                  <a:pt x="1459" y="129"/>
                </a:lnTo>
                <a:lnTo>
                  <a:pt x="1565" y="1137"/>
                </a:lnTo>
                <a:lnTo>
                  <a:pt x="1567" y="1133"/>
                </a:lnTo>
                <a:lnTo>
                  <a:pt x="1565" y="1135"/>
                </a:lnTo>
                <a:lnTo>
                  <a:pt x="1565" y="1137"/>
                </a:lnTo>
                <a:lnTo>
                  <a:pt x="1459" y="129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>
              <a:effectLst>
                <a:outerShdw blurRad="50800" dist="508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タイトル プレースホルダー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8B7EF72-2665-40FB-A742-D163187C2A01}" type="datetimeFigureOut">
              <a:rPr kumimoji="1" lang="ja-JP" altLang="en-US" smtClean="0"/>
              <a:pPr/>
              <a:t>2014/6/23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D78274-FABE-481D-AB8B-4538EDEC06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gradFill flip="none" rotWithShape="1">
            <a:gsLst>
              <a:gs pos="60000">
                <a:schemeClr val="tx2"/>
              </a:gs>
              <a:gs pos="100000">
                <a:schemeClr val="tx2">
                  <a:tint val="20000"/>
                </a:schemeClr>
              </a:gs>
            </a:gsLst>
            <a:lin ang="5400000" scaled="1"/>
            <a:tileRect/>
          </a:gradFill>
          <a:effectLst>
            <a:outerShdw blurRad="127000" algn="tl" rotWithShape="0">
              <a:schemeClr val="bg1"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u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tint val="75000"/>
          </a:schemeClr>
        </a:buClr>
        <a:buSzPct val="55000"/>
        <a:buFont typeface="Wingdings"/>
        <a:buChar char="u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SzPct val="55000"/>
        <a:buFont typeface="Wingdings"/>
        <a:buChar char="u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50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>
            <a:shade val="75000"/>
          </a:schemeClr>
        </a:buClr>
        <a:buSzPct val="45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>
            <a:shade val="75000"/>
          </a:schemeClr>
        </a:buClr>
        <a:buSzPct val="6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>
            <a:tint val="50000"/>
          </a:schemeClr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4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70000">
                <a:schemeClr val="accent1">
                  <a:alpha val="0"/>
                </a:schemeClr>
              </a:gs>
            </a:gsLst>
            <a:lin ang="16200000" scaled="1"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>
              <a:solidFill>
                <a:prstClr val="white"/>
              </a:solidFill>
            </a:endParaRPr>
          </a:p>
        </p:txBody>
      </p:sp>
      <p:sp useBgFill="1">
        <p:nvSpPr>
          <p:cNvPr id="9" name="フリーフォーム 8"/>
          <p:cNvSpPr>
            <a:spLocks/>
          </p:cNvSpPr>
          <p:nvPr/>
        </p:nvSpPr>
        <p:spPr bwMode="auto">
          <a:xfrm>
            <a:off x="0" y="0"/>
            <a:ext cx="9072563" cy="6858000"/>
          </a:xfrm>
          <a:custGeom>
            <a:avLst/>
            <a:gdLst/>
            <a:ahLst/>
            <a:cxnLst>
              <a:cxn ang="0">
                <a:pos x="1450" y="117"/>
              </a:cxn>
              <a:cxn ang="0">
                <a:pos x="1459" y="129"/>
              </a:cxn>
              <a:cxn ang="0">
                <a:pos x="1515" y="382"/>
              </a:cxn>
              <a:cxn ang="0">
                <a:pos x="1584" y="152"/>
              </a:cxn>
              <a:cxn ang="0">
                <a:pos x="1557" y="196"/>
              </a:cxn>
              <a:cxn ang="0">
                <a:pos x="1515" y="79"/>
              </a:cxn>
              <a:cxn ang="0">
                <a:pos x="1455" y="92"/>
              </a:cxn>
              <a:cxn ang="0">
                <a:pos x="13" y="380"/>
              </a:cxn>
              <a:cxn ang="0">
                <a:pos x="11" y="409"/>
              </a:cxn>
              <a:cxn ang="0">
                <a:pos x="31" y="336"/>
              </a:cxn>
              <a:cxn ang="0">
                <a:pos x="48" y="336"/>
              </a:cxn>
              <a:cxn ang="0">
                <a:pos x="38" y="403"/>
              </a:cxn>
              <a:cxn ang="0">
                <a:pos x="44" y="616"/>
              </a:cxn>
              <a:cxn ang="0">
                <a:pos x="29" y="591"/>
              </a:cxn>
              <a:cxn ang="0">
                <a:pos x="0" y="632"/>
              </a:cxn>
              <a:cxn ang="0">
                <a:pos x="1557" y="1083"/>
              </a:cxn>
              <a:cxn ang="0">
                <a:pos x="1551" y="1006"/>
              </a:cxn>
              <a:cxn ang="0">
                <a:pos x="1534" y="946"/>
              </a:cxn>
              <a:cxn ang="0">
                <a:pos x="1530" y="898"/>
              </a:cxn>
              <a:cxn ang="0">
                <a:pos x="1532" y="820"/>
              </a:cxn>
              <a:cxn ang="0">
                <a:pos x="1572" y="708"/>
              </a:cxn>
              <a:cxn ang="0">
                <a:pos x="1580" y="634"/>
              </a:cxn>
              <a:cxn ang="0">
                <a:pos x="1582" y="495"/>
              </a:cxn>
              <a:cxn ang="0">
                <a:pos x="1578" y="555"/>
              </a:cxn>
              <a:cxn ang="0">
                <a:pos x="1546" y="499"/>
              </a:cxn>
              <a:cxn ang="0">
                <a:pos x="1536" y="497"/>
              </a:cxn>
              <a:cxn ang="0">
                <a:pos x="1519" y="417"/>
              </a:cxn>
              <a:cxn ang="0">
                <a:pos x="1522" y="503"/>
              </a:cxn>
              <a:cxn ang="0">
                <a:pos x="1505" y="361"/>
              </a:cxn>
              <a:cxn ang="0">
                <a:pos x="1513" y="346"/>
              </a:cxn>
              <a:cxn ang="0">
                <a:pos x="1530" y="290"/>
              </a:cxn>
              <a:cxn ang="0">
                <a:pos x="1551" y="303"/>
              </a:cxn>
              <a:cxn ang="0">
                <a:pos x="1563" y="286"/>
              </a:cxn>
              <a:cxn ang="0">
                <a:pos x="1595" y="438"/>
              </a:cxn>
              <a:cxn ang="0">
                <a:pos x="1590" y="394"/>
              </a:cxn>
              <a:cxn ang="0">
                <a:pos x="1597" y="299"/>
              </a:cxn>
              <a:cxn ang="0">
                <a:pos x="34" y="647"/>
              </a:cxn>
              <a:cxn ang="0">
                <a:pos x="1459" y="129"/>
              </a:cxn>
              <a:cxn ang="0">
                <a:pos x="1555" y="689"/>
              </a:cxn>
              <a:cxn ang="0">
                <a:pos x="1496" y="918"/>
              </a:cxn>
              <a:cxn ang="0">
                <a:pos x="1425" y="100"/>
              </a:cxn>
              <a:cxn ang="0">
                <a:pos x="1436" y="111"/>
              </a:cxn>
              <a:cxn ang="0">
                <a:pos x="1436" y="96"/>
              </a:cxn>
              <a:cxn ang="0">
                <a:pos x="1459" y="129"/>
              </a:cxn>
              <a:cxn ang="0">
                <a:pos x="1459" y="129"/>
              </a:cxn>
              <a:cxn ang="0">
                <a:pos x="1536" y="954"/>
              </a:cxn>
              <a:cxn ang="0">
                <a:pos x="1536" y="991"/>
              </a:cxn>
              <a:cxn ang="0">
                <a:pos x="1530" y="1025"/>
              </a:cxn>
              <a:cxn ang="0">
                <a:pos x="1505" y="1041"/>
              </a:cxn>
              <a:cxn ang="0">
                <a:pos x="1515" y="925"/>
              </a:cxn>
              <a:cxn ang="0">
                <a:pos x="1490" y="970"/>
              </a:cxn>
              <a:cxn ang="0">
                <a:pos x="1546" y="442"/>
              </a:cxn>
              <a:cxn ang="0">
                <a:pos x="1613" y="943"/>
              </a:cxn>
              <a:cxn ang="0">
                <a:pos x="1413" y="13"/>
              </a:cxn>
              <a:cxn ang="0">
                <a:pos x="1457" y="88"/>
              </a:cxn>
              <a:cxn ang="0">
                <a:pos x="1442" y="73"/>
              </a:cxn>
              <a:cxn ang="0">
                <a:pos x="42" y="459"/>
              </a:cxn>
              <a:cxn ang="0">
                <a:pos x="1570" y="818"/>
              </a:cxn>
              <a:cxn ang="0">
                <a:pos x="1592" y="943"/>
              </a:cxn>
              <a:cxn ang="0">
                <a:pos x="1563" y="791"/>
              </a:cxn>
              <a:cxn ang="0">
                <a:pos x="1459" y="129"/>
              </a:cxn>
              <a:cxn ang="0">
                <a:pos x="1565" y="1137"/>
              </a:cxn>
            </a:cxnLst>
            <a:rect l="0" t="0" r="0" b="0"/>
            <a:pathLst>
              <a:path w="1624" h="1148">
                <a:moveTo>
                  <a:pt x="1459" y="129"/>
                </a:moveTo>
                <a:lnTo>
                  <a:pt x="1457" y="127"/>
                </a:lnTo>
                <a:lnTo>
                  <a:pt x="1457" y="129"/>
                </a:lnTo>
                <a:lnTo>
                  <a:pt x="1459" y="129"/>
                </a:lnTo>
                <a:lnTo>
                  <a:pt x="1448" y="100"/>
                </a:lnTo>
                <a:lnTo>
                  <a:pt x="1446" y="98"/>
                </a:lnTo>
                <a:lnTo>
                  <a:pt x="1448" y="98"/>
                </a:lnTo>
                <a:lnTo>
                  <a:pt x="1446" y="98"/>
                </a:lnTo>
                <a:lnTo>
                  <a:pt x="1448" y="100"/>
                </a:lnTo>
                <a:lnTo>
                  <a:pt x="1459" y="129"/>
                </a:lnTo>
                <a:lnTo>
                  <a:pt x="1438" y="107"/>
                </a:lnTo>
                <a:lnTo>
                  <a:pt x="1436" y="106"/>
                </a:lnTo>
                <a:lnTo>
                  <a:pt x="1436" y="107"/>
                </a:lnTo>
                <a:lnTo>
                  <a:pt x="1438" y="107"/>
                </a:lnTo>
                <a:lnTo>
                  <a:pt x="1440" y="107"/>
                </a:lnTo>
                <a:lnTo>
                  <a:pt x="1438" y="106"/>
                </a:lnTo>
                <a:lnTo>
                  <a:pt x="1438" y="107"/>
                </a:lnTo>
                <a:lnTo>
                  <a:pt x="1459" y="129"/>
                </a:lnTo>
                <a:lnTo>
                  <a:pt x="1451" y="115"/>
                </a:lnTo>
                <a:lnTo>
                  <a:pt x="1450" y="115"/>
                </a:lnTo>
                <a:lnTo>
                  <a:pt x="1450" y="111"/>
                </a:lnTo>
                <a:lnTo>
                  <a:pt x="1448" y="115"/>
                </a:lnTo>
                <a:lnTo>
                  <a:pt x="1444" y="109"/>
                </a:lnTo>
                <a:lnTo>
                  <a:pt x="1446" y="111"/>
                </a:lnTo>
                <a:lnTo>
                  <a:pt x="1444" y="117"/>
                </a:lnTo>
                <a:lnTo>
                  <a:pt x="1446" y="117"/>
                </a:lnTo>
                <a:lnTo>
                  <a:pt x="1446" y="115"/>
                </a:lnTo>
                <a:lnTo>
                  <a:pt x="1448" y="115"/>
                </a:lnTo>
                <a:lnTo>
                  <a:pt x="1448" y="117"/>
                </a:lnTo>
                <a:lnTo>
                  <a:pt x="1450" y="117"/>
                </a:lnTo>
                <a:lnTo>
                  <a:pt x="1450" y="115"/>
                </a:lnTo>
                <a:lnTo>
                  <a:pt x="1450" y="117"/>
                </a:lnTo>
                <a:lnTo>
                  <a:pt x="1451" y="117"/>
                </a:lnTo>
                <a:lnTo>
                  <a:pt x="1451" y="115"/>
                </a:lnTo>
                <a:lnTo>
                  <a:pt x="1459" y="129"/>
                </a:lnTo>
                <a:lnTo>
                  <a:pt x="1547" y="486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459" y="129"/>
                </a:lnTo>
                <a:lnTo>
                  <a:pt x="1534" y="388"/>
                </a:lnTo>
                <a:lnTo>
                  <a:pt x="1530" y="417"/>
                </a:lnTo>
                <a:lnTo>
                  <a:pt x="1530" y="422"/>
                </a:lnTo>
                <a:lnTo>
                  <a:pt x="1532" y="420"/>
                </a:lnTo>
                <a:lnTo>
                  <a:pt x="1534" y="388"/>
                </a:lnTo>
                <a:lnTo>
                  <a:pt x="1459" y="129"/>
                </a:lnTo>
                <a:lnTo>
                  <a:pt x="1536" y="415"/>
                </a:lnTo>
                <a:lnTo>
                  <a:pt x="1536" y="413"/>
                </a:lnTo>
                <a:lnTo>
                  <a:pt x="1536" y="409"/>
                </a:lnTo>
                <a:lnTo>
                  <a:pt x="1536" y="399"/>
                </a:lnTo>
                <a:lnTo>
                  <a:pt x="1536" y="397"/>
                </a:lnTo>
                <a:lnTo>
                  <a:pt x="1532" y="417"/>
                </a:lnTo>
                <a:lnTo>
                  <a:pt x="1532" y="420"/>
                </a:lnTo>
                <a:lnTo>
                  <a:pt x="1534" y="418"/>
                </a:lnTo>
                <a:lnTo>
                  <a:pt x="1534" y="424"/>
                </a:lnTo>
                <a:lnTo>
                  <a:pt x="1536" y="415"/>
                </a:lnTo>
                <a:lnTo>
                  <a:pt x="1459" y="129"/>
                </a:lnTo>
                <a:lnTo>
                  <a:pt x="1536" y="380"/>
                </a:lnTo>
                <a:lnTo>
                  <a:pt x="1534" y="378"/>
                </a:lnTo>
                <a:lnTo>
                  <a:pt x="1536" y="382"/>
                </a:lnTo>
                <a:lnTo>
                  <a:pt x="1536" y="390"/>
                </a:lnTo>
                <a:lnTo>
                  <a:pt x="1536" y="394"/>
                </a:lnTo>
                <a:lnTo>
                  <a:pt x="1536" y="380"/>
                </a:lnTo>
                <a:lnTo>
                  <a:pt x="1459" y="129"/>
                </a:lnTo>
                <a:lnTo>
                  <a:pt x="1546" y="401"/>
                </a:lnTo>
                <a:lnTo>
                  <a:pt x="1546" y="394"/>
                </a:lnTo>
                <a:lnTo>
                  <a:pt x="1544" y="388"/>
                </a:lnTo>
                <a:lnTo>
                  <a:pt x="1538" y="380"/>
                </a:lnTo>
                <a:lnTo>
                  <a:pt x="1538" y="386"/>
                </a:lnTo>
                <a:lnTo>
                  <a:pt x="1538" y="390"/>
                </a:lnTo>
                <a:lnTo>
                  <a:pt x="1538" y="388"/>
                </a:lnTo>
                <a:lnTo>
                  <a:pt x="1538" y="382"/>
                </a:lnTo>
                <a:lnTo>
                  <a:pt x="1540" y="397"/>
                </a:lnTo>
                <a:lnTo>
                  <a:pt x="1538" y="409"/>
                </a:lnTo>
                <a:lnTo>
                  <a:pt x="1538" y="411"/>
                </a:lnTo>
                <a:lnTo>
                  <a:pt x="1540" y="411"/>
                </a:lnTo>
                <a:lnTo>
                  <a:pt x="1540" y="409"/>
                </a:lnTo>
                <a:lnTo>
                  <a:pt x="1540" y="411"/>
                </a:lnTo>
                <a:lnTo>
                  <a:pt x="1540" y="422"/>
                </a:lnTo>
                <a:lnTo>
                  <a:pt x="1542" y="434"/>
                </a:lnTo>
                <a:lnTo>
                  <a:pt x="1542" y="436"/>
                </a:lnTo>
                <a:lnTo>
                  <a:pt x="1542" y="434"/>
                </a:lnTo>
                <a:lnTo>
                  <a:pt x="1542" y="430"/>
                </a:lnTo>
                <a:lnTo>
                  <a:pt x="1542" y="411"/>
                </a:lnTo>
                <a:lnTo>
                  <a:pt x="1542" y="409"/>
                </a:lnTo>
                <a:lnTo>
                  <a:pt x="1544" y="417"/>
                </a:lnTo>
                <a:lnTo>
                  <a:pt x="1546" y="401"/>
                </a:lnTo>
                <a:lnTo>
                  <a:pt x="1459" y="129"/>
                </a:lnTo>
                <a:lnTo>
                  <a:pt x="1515" y="374"/>
                </a:lnTo>
                <a:lnTo>
                  <a:pt x="1515" y="380"/>
                </a:lnTo>
                <a:lnTo>
                  <a:pt x="1517" y="370"/>
                </a:lnTo>
                <a:lnTo>
                  <a:pt x="1515" y="369"/>
                </a:lnTo>
                <a:lnTo>
                  <a:pt x="1515" y="365"/>
                </a:lnTo>
                <a:lnTo>
                  <a:pt x="1513" y="365"/>
                </a:lnTo>
                <a:lnTo>
                  <a:pt x="1515" y="372"/>
                </a:lnTo>
                <a:lnTo>
                  <a:pt x="1515" y="382"/>
                </a:lnTo>
                <a:lnTo>
                  <a:pt x="1515" y="380"/>
                </a:lnTo>
                <a:lnTo>
                  <a:pt x="1515" y="374"/>
                </a:lnTo>
                <a:lnTo>
                  <a:pt x="1459" y="129"/>
                </a:lnTo>
                <a:lnTo>
                  <a:pt x="1517" y="390"/>
                </a:lnTo>
                <a:lnTo>
                  <a:pt x="1519" y="395"/>
                </a:lnTo>
                <a:lnTo>
                  <a:pt x="1519" y="390"/>
                </a:lnTo>
                <a:lnTo>
                  <a:pt x="1519" y="388"/>
                </a:lnTo>
                <a:lnTo>
                  <a:pt x="1517" y="390"/>
                </a:lnTo>
                <a:lnTo>
                  <a:pt x="1459" y="129"/>
                </a:lnTo>
                <a:lnTo>
                  <a:pt x="1522" y="422"/>
                </a:lnTo>
                <a:lnTo>
                  <a:pt x="1522" y="430"/>
                </a:lnTo>
                <a:lnTo>
                  <a:pt x="1522" y="424"/>
                </a:lnTo>
                <a:lnTo>
                  <a:pt x="1522" y="422"/>
                </a:lnTo>
                <a:lnTo>
                  <a:pt x="1459" y="129"/>
                </a:lnTo>
                <a:lnTo>
                  <a:pt x="1528" y="440"/>
                </a:lnTo>
                <a:lnTo>
                  <a:pt x="1530" y="459"/>
                </a:lnTo>
                <a:lnTo>
                  <a:pt x="1530" y="457"/>
                </a:lnTo>
                <a:lnTo>
                  <a:pt x="1528" y="434"/>
                </a:lnTo>
                <a:lnTo>
                  <a:pt x="1528" y="440"/>
                </a:lnTo>
                <a:lnTo>
                  <a:pt x="1459" y="129"/>
                </a:lnTo>
                <a:lnTo>
                  <a:pt x="1624" y="242"/>
                </a:lnTo>
                <a:lnTo>
                  <a:pt x="1624" y="226"/>
                </a:lnTo>
                <a:lnTo>
                  <a:pt x="1620" y="221"/>
                </a:lnTo>
                <a:lnTo>
                  <a:pt x="1617" y="211"/>
                </a:lnTo>
                <a:lnTo>
                  <a:pt x="1611" y="188"/>
                </a:lnTo>
                <a:lnTo>
                  <a:pt x="1607" y="178"/>
                </a:lnTo>
                <a:lnTo>
                  <a:pt x="1603" y="175"/>
                </a:lnTo>
                <a:lnTo>
                  <a:pt x="1592" y="169"/>
                </a:lnTo>
                <a:lnTo>
                  <a:pt x="1588" y="167"/>
                </a:lnTo>
                <a:lnTo>
                  <a:pt x="1584" y="163"/>
                </a:lnTo>
                <a:lnTo>
                  <a:pt x="1584" y="159"/>
                </a:lnTo>
                <a:lnTo>
                  <a:pt x="1584" y="152"/>
                </a:lnTo>
                <a:lnTo>
                  <a:pt x="1584" y="148"/>
                </a:lnTo>
                <a:lnTo>
                  <a:pt x="1582" y="146"/>
                </a:lnTo>
                <a:lnTo>
                  <a:pt x="1578" y="146"/>
                </a:lnTo>
                <a:lnTo>
                  <a:pt x="1572" y="152"/>
                </a:lnTo>
                <a:lnTo>
                  <a:pt x="1569" y="161"/>
                </a:lnTo>
                <a:lnTo>
                  <a:pt x="1569" y="169"/>
                </a:lnTo>
                <a:lnTo>
                  <a:pt x="1572" y="171"/>
                </a:lnTo>
                <a:lnTo>
                  <a:pt x="1576" y="173"/>
                </a:lnTo>
                <a:lnTo>
                  <a:pt x="1580" y="177"/>
                </a:lnTo>
                <a:lnTo>
                  <a:pt x="1582" y="182"/>
                </a:lnTo>
                <a:lnTo>
                  <a:pt x="1584" y="190"/>
                </a:lnTo>
                <a:lnTo>
                  <a:pt x="1584" y="200"/>
                </a:lnTo>
                <a:lnTo>
                  <a:pt x="1582" y="209"/>
                </a:lnTo>
                <a:lnTo>
                  <a:pt x="1580" y="217"/>
                </a:lnTo>
                <a:lnTo>
                  <a:pt x="1584" y="223"/>
                </a:lnTo>
                <a:lnTo>
                  <a:pt x="1588" y="230"/>
                </a:lnTo>
                <a:lnTo>
                  <a:pt x="1592" y="238"/>
                </a:lnTo>
                <a:lnTo>
                  <a:pt x="1592" y="244"/>
                </a:lnTo>
                <a:lnTo>
                  <a:pt x="1588" y="242"/>
                </a:lnTo>
                <a:lnTo>
                  <a:pt x="1584" y="240"/>
                </a:lnTo>
                <a:lnTo>
                  <a:pt x="1580" y="238"/>
                </a:lnTo>
                <a:lnTo>
                  <a:pt x="1576" y="238"/>
                </a:lnTo>
                <a:lnTo>
                  <a:pt x="1572" y="236"/>
                </a:lnTo>
                <a:lnTo>
                  <a:pt x="1569" y="232"/>
                </a:lnTo>
                <a:lnTo>
                  <a:pt x="1567" y="225"/>
                </a:lnTo>
                <a:lnTo>
                  <a:pt x="1565" y="217"/>
                </a:lnTo>
                <a:lnTo>
                  <a:pt x="1567" y="211"/>
                </a:lnTo>
                <a:lnTo>
                  <a:pt x="1569" y="205"/>
                </a:lnTo>
                <a:lnTo>
                  <a:pt x="1569" y="202"/>
                </a:lnTo>
                <a:lnTo>
                  <a:pt x="1565" y="198"/>
                </a:lnTo>
                <a:lnTo>
                  <a:pt x="1561" y="196"/>
                </a:lnTo>
                <a:lnTo>
                  <a:pt x="1557" y="196"/>
                </a:lnTo>
                <a:lnTo>
                  <a:pt x="1549" y="200"/>
                </a:lnTo>
                <a:lnTo>
                  <a:pt x="1547" y="198"/>
                </a:lnTo>
                <a:lnTo>
                  <a:pt x="1547" y="196"/>
                </a:lnTo>
                <a:lnTo>
                  <a:pt x="1547" y="190"/>
                </a:lnTo>
                <a:lnTo>
                  <a:pt x="1544" y="184"/>
                </a:lnTo>
                <a:lnTo>
                  <a:pt x="1542" y="178"/>
                </a:lnTo>
                <a:lnTo>
                  <a:pt x="1542" y="177"/>
                </a:lnTo>
                <a:lnTo>
                  <a:pt x="1544" y="175"/>
                </a:lnTo>
                <a:lnTo>
                  <a:pt x="1546" y="173"/>
                </a:lnTo>
                <a:lnTo>
                  <a:pt x="1546" y="169"/>
                </a:lnTo>
                <a:lnTo>
                  <a:pt x="1546" y="167"/>
                </a:lnTo>
                <a:lnTo>
                  <a:pt x="1540" y="161"/>
                </a:lnTo>
                <a:lnTo>
                  <a:pt x="1536" y="157"/>
                </a:lnTo>
                <a:lnTo>
                  <a:pt x="1534" y="155"/>
                </a:lnTo>
                <a:lnTo>
                  <a:pt x="1534" y="152"/>
                </a:lnTo>
                <a:lnTo>
                  <a:pt x="1540" y="138"/>
                </a:lnTo>
                <a:lnTo>
                  <a:pt x="1540" y="134"/>
                </a:lnTo>
                <a:lnTo>
                  <a:pt x="1538" y="132"/>
                </a:lnTo>
                <a:lnTo>
                  <a:pt x="1530" y="129"/>
                </a:lnTo>
                <a:lnTo>
                  <a:pt x="1526" y="129"/>
                </a:lnTo>
                <a:lnTo>
                  <a:pt x="1526" y="123"/>
                </a:lnTo>
                <a:lnTo>
                  <a:pt x="1526" y="117"/>
                </a:lnTo>
                <a:lnTo>
                  <a:pt x="1530" y="109"/>
                </a:lnTo>
                <a:lnTo>
                  <a:pt x="1532" y="104"/>
                </a:lnTo>
                <a:lnTo>
                  <a:pt x="1530" y="100"/>
                </a:lnTo>
                <a:lnTo>
                  <a:pt x="1526" y="100"/>
                </a:lnTo>
                <a:lnTo>
                  <a:pt x="1522" y="102"/>
                </a:lnTo>
                <a:lnTo>
                  <a:pt x="1521" y="100"/>
                </a:lnTo>
                <a:lnTo>
                  <a:pt x="1519" y="98"/>
                </a:lnTo>
                <a:lnTo>
                  <a:pt x="1519" y="86"/>
                </a:lnTo>
                <a:lnTo>
                  <a:pt x="1517" y="81"/>
                </a:lnTo>
                <a:lnTo>
                  <a:pt x="1515" y="79"/>
                </a:lnTo>
                <a:lnTo>
                  <a:pt x="1501" y="71"/>
                </a:lnTo>
                <a:lnTo>
                  <a:pt x="1498" y="67"/>
                </a:lnTo>
                <a:lnTo>
                  <a:pt x="1498" y="65"/>
                </a:lnTo>
                <a:lnTo>
                  <a:pt x="1494" y="63"/>
                </a:lnTo>
                <a:lnTo>
                  <a:pt x="1492" y="63"/>
                </a:lnTo>
                <a:lnTo>
                  <a:pt x="1486" y="71"/>
                </a:lnTo>
                <a:lnTo>
                  <a:pt x="1482" y="73"/>
                </a:lnTo>
                <a:lnTo>
                  <a:pt x="1476" y="75"/>
                </a:lnTo>
                <a:lnTo>
                  <a:pt x="1474" y="71"/>
                </a:lnTo>
                <a:lnTo>
                  <a:pt x="1471" y="67"/>
                </a:lnTo>
                <a:lnTo>
                  <a:pt x="1469" y="65"/>
                </a:lnTo>
                <a:lnTo>
                  <a:pt x="1467" y="71"/>
                </a:lnTo>
                <a:lnTo>
                  <a:pt x="1469" y="75"/>
                </a:lnTo>
                <a:lnTo>
                  <a:pt x="1471" y="79"/>
                </a:lnTo>
                <a:lnTo>
                  <a:pt x="1473" y="81"/>
                </a:lnTo>
                <a:lnTo>
                  <a:pt x="1473" y="82"/>
                </a:lnTo>
                <a:lnTo>
                  <a:pt x="1474" y="82"/>
                </a:lnTo>
                <a:lnTo>
                  <a:pt x="1474" y="84"/>
                </a:lnTo>
                <a:lnTo>
                  <a:pt x="1474" y="90"/>
                </a:lnTo>
                <a:lnTo>
                  <a:pt x="1474" y="92"/>
                </a:lnTo>
                <a:lnTo>
                  <a:pt x="1476" y="96"/>
                </a:lnTo>
                <a:lnTo>
                  <a:pt x="1476" y="98"/>
                </a:lnTo>
                <a:lnTo>
                  <a:pt x="1482" y="106"/>
                </a:lnTo>
                <a:lnTo>
                  <a:pt x="1488" y="117"/>
                </a:lnTo>
                <a:lnTo>
                  <a:pt x="1490" y="123"/>
                </a:lnTo>
                <a:lnTo>
                  <a:pt x="1490" y="125"/>
                </a:lnTo>
                <a:lnTo>
                  <a:pt x="1488" y="130"/>
                </a:lnTo>
                <a:lnTo>
                  <a:pt x="1478" y="119"/>
                </a:lnTo>
                <a:lnTo>
                  <a:pt x="1473" y="109"/>
                </a:lnTo>
                <a:lnTo>
                  <a:pt x="1465" y="106"/>
                </a:lnTo>
                <a:lnTo>
                  <a:pt x="1461" y="100"/>
                </a:lnTo>
                <a:lnTo>
                  <a:pt x="1455" y="92"/>
                </a:lnTo>
                <a:lnTo>
                  <a:pt x="1446" y="77"/>
                </a:lnTo>
                <a:lnTo>
                  <a:pt x="1450" y="88"/>
                </a:lnTo>
                <a:lnTo>
                  <a:pt x="1451" y="92"/>
                </a:lnTo>
                <a:lnTo>
                  <a:pt x="1428" y="67"/>
                </a:lnTo>
                <a:lnTo>
                  <a:pt x="1430" y="67"/>
                </a:lnTo>
                <a:lnTo>
                  <a:pt x="1430" y="65"/>
                </a:lnTo>
                <a:lnTo>
                  <a:pt x="1430" y="63"/>
                </a:lnTo>
                <a:lnTo>
                  <a:pt x="1428" y="61"/>
                </a:lnTo>
                <a:lnTo>
                  <a:pt x="1428" y="63"/>
                </a:lnTo>
                <a:lnTo>
                  <a:pt x="1428" y="65"/>
                </a:lnTo>
                <a:lnTo>
                  <a:pt x="1409" y="42"/>
                </a:lnTo>
                <a:lnTo>
                  <a:pt x="1407" y="34"/>
                </a:lnTo>
                <a:lnTo>
                  <a:pt x="1407" y="38"/>
                </a:lnTo>
                <a:lnTo>
                  <a:pt x="1405" y="34"/>
                </a:lnTo>
                <a:lnTo>
                  <a:pt x="1405" y="33"/>
                </a:lnTo>
                <a:lnTo>
                  <a:pt x="1407" y="31"/>
                </a:lnTo>
                <a:lnTo>
                  <a:pt x="1405" y="31"/>
                </a:lnTo>
                <a:lnTo>
                  <a:pt x="1405" y="29"/>
                </a:lnTo>
                <a:lnTo>
                  <a:pt x="1405" y="31"/>
                </a:lnTo>
                <a:lnTo>
                  <a:pt x="1405" y="19"/>
                </a:lnTo>
                <a:lnTo>
                  <a:pt x="1407" y="15"/>
                </a:lnTo>
                <a:lnTo>
                  <a:pt x="1405" y="11"/>
                </a:lnTo>
                <a:lnTo>
                  <a:pt x="1402" y="0"/>
                </a:lnTo>
                <a:lnTo>
                  <a:pt x="0" y="0"/>
                </a:lnTo>
                <a:lnTo>
                  <a:pt x="0" y="328"/>
                </a:lnTo>
                <a:lnTo>
                  <a:pt x="4" y="336"/>
                </a:lnTo>
                <a:lnTo>
                  <a:pt x="6" y="353"/>
                </a:lnTo>
                <a:lnTo>
                  <a:pt x="8" y="357"/>
                </a:lnTo>
                <a:lnTo>
                  <a:pt x="10" y="359"/>
                </a:lnTo>
                <a:lnTo>
                  <a:pt x="15" y="357"/>
                </a:lnTo>
                <a:lnTo>
                  <a:pt x="15" y="372"/>
                </a:lnTo>
                <a:lnTo>
                  <a:pt x="13" y="380"/>
                </a:lnTo>
                <a:lnTo>
                  <a:pt x="10" y="370"/>
                </a:lnTo>
                <a:lnTo>
                  <a:pt x="8" y="372"/>
                </a:lnTo>
                <a:lnTo>
                  <a:pt x="6" y="378"/>
                </a:lnTo>
                <a:lnTo>
                  <a:pt x="6" y="386"/>
                </a:lnTo>
                <a:lnTo>
                  <a:pt x="8" y="392"/>
                </a:lnTo>
                <a:lnTo>
                  <a:pt x="8" y="394"/>
                </a:lnTo>
                <a:lnTo>
                  <a:pt x="6" y="394"/>
                </a:lnTo>
                <a:lnTo>
                  <a:pt x="4" y="394"/>
                </a:lnTo>
                <a:lnTo>
                  <a:pt x="2" y="395"/>
                </a:lnTo>
                <a:lnTo>
                  <a:pt x="0" y="395"/>
                </a:lnTo>
                <a:lnTo>
                  <a:pt x="0" y="397"/>
                </a:lnTo>
                <a:lnTo>
                  <a:pt x="2" y="397"/>
                </a:lnTo>
                <a:lnTo>
                  <a:pt x="0" y="401"/>
                </a:lnTo>
                <a:lnTo>
                  <a:pt x="0" y="417"/>
                </a:lnTo>
                <a:lnTo>
                  <a:pt x="4" y="420"/>
                </a:lnTo>
                <a:lnTo>
                  <a:pt x="8" y="426"/>
                </a:lnTo>
                <a:lnTo>
                  <a:pt x="11" y="434"/>
                </a:lnTo>
                <a:lnTo>
                  <a:pt x="11" y="432"/>
                </a:lnTo>
                <a:lnTo>
                  <a:pt x="13" y="434"/>
                </a:lnTo>
                <a:lnTo>
                  <a:pt x="15" y="440"/>
                </a:lnTo>
                <a:lnTo>
                  <a:pt x="15" y="438"/>
                </a:lnTo>
                <a:lnTo>
                  <a:pt x="15" y="434"/>
                </a:lnTo>
                <a:lnTo>
                  <a:pt x="19" y="436"/>
                </a:lnTo>
                <a:lnTo>
                  <a:pt x="21" y="436"/>
                </a:lnTo>
                <a:lnTo>
                  <a:pt x="21" y="434"/>
                </a:lnTo>
                <a:lnTo>
                  <a:pt x="21" y="430"/>
                </a:lnTo>
                <a:lnTo>
                  <a:pt x="19" y="424"/>
                </a:lnTo>
                <a:lnTo>
                  <a:pt x="15" y="420"/>
                </a:lnTo>
                <a:lnTo>
                  <a:pt x="10" y="417"/>
                </a:lnTo>
                <a:lnTo>
                  <a:pt x="8" y="411"/>
                </a:lnTo>
                <a:lnTo>
                  <a:pt x="10" y="409"/>
                </a:lnTo>
                <a:lnTo>
                  <a:pt x="11" y="409"/>
                </a:lnTo>
                <a:lnTo>
                  <a:pt x="15" y="405"/>
                </a:lnTo>
                <a:lnTo>
                  <a:pt x="11" y="409"/>
                </a:lnTo>
                <a:lnTo>
                  <a:pt x="15" y="401"/>
                </a:lnTo>
                <a:lnTo>
                  <a:pt x="17" y="399"/>
                </a:lnTo>
                <a:lnTo>
                  <a:pt x="17" y="401"/>
                </a:lnTo>
                <a:lnTo>
                  <a:pt x="17" y="399"/>
                </a:lnTo>
                <a:lnTo>
                  <a:pt x="27" y="394"/>
                </a:lnTo>
                <a:lnTo>
                  <a:pt x="27" y="392"/>
                </a:lnTo>
                <a:lnTo>
                  <a:pt x="17" y="397"/>
                </a:lnTo>
                <a:lnTo>
                  <a:pt x="17" y="394"/>
                </a:lnTo>
                <a:lnTo>
                  <a:pt x="17" y="386"/>
                </a:lnTo>
                <a:lnTo>
                  <a:pt x="21" y="374"/>
                </a:lnTo>
                <a:lnTo>
                  <a:pt x="23" y="372"/>
                </a:lnTo>
                <a:lnTo>
                  <a:pt x="23" y="369"/>
                </a:lnTo>
                <a:lnTo>
                  <a:pt x="23" y="370"/>
                </a:lnTo>
                <a:lnTo>
                  <a:pt x="29" y="386"/>
                </a:lnTo>
                <a:lnTo>
                  <a:pt x="29" y="394"/>
                </a:lnTo>
                <a:lnTo>
                  <a:pt x="31" y="394"/>
                </a:lnTo>
                <a:lnTo>
                  <a:pt x="31" y="395"/>
                </a:lnTo>
                <a:lnTo>
                  <a:pt x="31" y="397"/>
                </a:lnTo>
                <a:lnTo>
                  <a:pt x="33" y="401"/>
                </a:lnTo>
                <a:lnTo>
                  <a:pt x="33" y="399"/>
                </a:lnTo>
                <a:lnTo>
                  <a:pt x="29" y="380"/>
                </a:lnTo>
                <a:lnTo>
                  <a:pt x="29" y="382"/>
                </a:lnTo>
                <a:lnTo>
                  <a:pt x="23" y="367"/>
                </a:lnTo>
                <a:lnTo>
                  <a:pt x="23" y="361"/>
                </a:lnTo>
                <a:lnTo>
                  <a:pt x="27" y="367"/>
                </a:lnTo>
                <a:lnTo>
                  <a:pt x="27" y="365"/>
                </a:lnTo>
                <a:lnTo>
                  <a:pt x="29" y="367"/>
                </a:lnTo>
                <a:lnTo>
                  <a:pt x="31" y="367"/>
                </a:lnTo>
                <a:lnTo>
                  <a:pt x="31" y="361"/>
                </a:lnTo>
                <a:lnTo>
                  <a:pt x="31" y="336"/>
                </a:lnTo>
                <a:lnTo>
                  <a:pt x="29" y="326"/>
                </a:lnTo>
                <a:lnTo>
                  <a:pt x="27" y="311"/>
                </a:lnTo>
                <a:lnTo>
                  <a:pt x="23" y="305"/>
                </a:lnTo>
                <a:lnTo>
                  <a:pt x="21" y="303"/>
                </a:lnTo>
                <a:lnTo>
                  <a:pt x="15" y="299"/>
                </a:lnTo>
                <a:lnTo>
                  <a:pt x="15" y="298"/>
                </a:lnTo>
                <a:lnTo>
                  <a:pt x="17" y="296"/>
                </a:lnTo>
                <a:lnTo>
                  <a:pt x="21" y="298"/>
                </a:lnTo>
                <a:lnTo>
                  <a:pt x="27" y="305"/>
                </a:lnTo>
                <a:lnTo>
                  <a:pt x="33" y="322"/>
                </a:lnTo>
                <a:lnTo>
                  <a:pt x="33" y="330"/>
                </a:lnTo>
                <a:lnTo>
                  <a:pt x="33" y="317"/>
                </a:lnTo>
                <a:lnTo>
                  <a:pt x="31" y="313"/>
                </a:lnTo>
                <a:lnTo>
                  <a:pt x="33" y="315"/>
                </a:lnTo>
                <a:lnTo>
                  <a:pt x="33" y="319"/>
                </a:lnTo>
                <a:lnTo>
                  <a:pt x="34" y="319"/>
                </a:lnTo>
                <a:lnTo>
                  <a:pt x="38" y="317"/>
                </a:lnTo>
                <a:lnTo>
                  <a:pt x="40" y="319"/>
                </a:lnTo>
                <a:lnTo>
                  <a:pt x="38" y="334"/>
                </a:lnTo>
                <a:lnTo>
                  <a:pt x="38" y="355"/>
                </a:lnTo>
                <a:lnTo>
                  <a:pt x="40" y="363"/>
                </a:lnTo>
                <a:lnTo>
                  <a:pt x="42" y="367"/>
                </a:lnTo>
                <a:lnTo>
                  <a:pt x="44" y="365"/>
                </a:lnTo>
                <a:lnTo>
                  <a:pt x="46" y="363"/>
                </a:lnTo>
                <a:lnTo>
                  <a:pt x="46" y="361"/>
                </a:lnTo>
                <a:lnTo>
                  <a:pt x="44" y="357"/>
                </a:lnTo>
                <a:lnTo>
                  <a:pt x="42" y="357"/>
                </a:lnTo>
                <a:lnTo>
                  <a:pt x="40" y="355"/>
                </a:lnTo>
                <a:lnTo>
                  <a:pt x="42" y="351"/>
                </a:lnTo>
                <a:lnTo>
                  <a:pt x="44" y="340"/>
                </a:lnTo>
                <a:lnTo>
                  <a:pt x="46" y="338"/>
                </a:lnTo>
                <a:lnTo>
                  <a:pt x="48" y="336"/>
                </a:lnTo>
                <a:lnTo>
                  <a:pt x="50" y="340"/>
                </a:lnTo>
                <a:lnTo>
                  <a:pt x="50" y="351"/>
                </a:lnTo>
                <a:lnTo>
                  <a:pt x="50" y="370"/>
                </a:lnTo>
                <a:lnTo>
                  <a:pt x="52" y="384"/>
                </a:lnTo>
                <a:lnTo>
                  <a:pt x="56" y="394"/>
                </a:lnTo>
                <a:lnTo>
                  <a:pt x="54" y="384"/>
                </a:lnTo>
                <a:lnTo>
                  <a:pt x="52" y="380"/>
                </a:lnTo>
                <a:lnTo>
                  <a:pt x="58" y="388"/>
                </a:lnTo>
                <a:lnTo>
                  <a:pt x="61" y="395"/>
                </a:lnTo>
                <a:lnTo>
                  <a:pt x="63" y="405"/>
                </a:lnTo>
                <a:lnTo>
                  <a:pt x="65" y="426"/>
                </a:lnTo>
                <a:lnTo>
                  <a:pt x="65" y="438"/>
                </a:lnTo>
                <a:lnTo>
                  <a:pt x="65" y="430"/>
                </a:lnTo>
                <a:lnTo>
                  <a:pt x="63" y="417"/>
                </a:lnTo>
                <a:lnTo>
                  <a:pt x="61" y="409"/>
                </a:lnTo>
                <a:lnTo>
                  <a:pt x="54" y="395"/>
                </a:lnTo>
                <a:lnTo>
                  <a:pt x="50" y="376"/>
                </a:lnTo>
                <a:lnTo>
                  <a:pt x="48" y="372"/>
                </a:lnTo>
                <a:lnTo>
                  <a:pt x="48" y="376"/>
                </a:lnTo>
                <a:lnTo>
                  <a:pt x="48" y="388"/>
                </a:lnTo>
                <a:lnTo>
                  <a:pt x="46" y="397"/>
                </a:lnTo>
                <a:lnTo>
                  <a:pt x="44" y="403"/>
                </a:lnTo>
                <a:lnTo>
                  <a:pt x="42" y="395"/>
                </a:lnTo>
                <a:lnTo>
                  <a:pt x="40" y="392"/>
                </a:lnTo>
                <a:lnTo>
                  <a:pt x="36" y="390"/>
                </a:lnTo>
                <a:lnTo>
                  <a:pt x="34" y="390"/>
                </a:lnTo>
                <a:lnTo>
                  <a:pt x="34" y="394"/>
                </a:lnTo>
                <a:lnTo>
                  <a:pt x="36" y="394"/>
                </a:lnTo>
                <a:lnTo>
                  <a:pt x="36" y="399"/>
                </a:lnTo>
                <a:lnTo>
                  <a:pt x="38" y="395"/>
                </a:lnTo>
                <a:lnTo>
                  <a:pt x="38" y="397"/>
                </a:lnTo>
                <a:lnTo>
                  <a:pt x="38" y="403"/>
                </a:lnTo>
                <a:lnTo>
                  <a:pt x="40" y="415"/>
                </a:lnTo>
                <a:lnTo>
                  <a:pt x="38" y="424"/>
                </a:lnTo>
                <a:lnTo>
                  <a:pt x="34" y="403"/>
                </a:lnTo>
                <a:lnTo>
                  <a:pt x="34" y="411"/>
                </a:lnTo>
                <a:lnTo>
                  <a:pt x="38" y="428"/>
                </a:lnTo>
                <a:lnTo>
                  <a:pt x="34" y="455"/>
                </a:lnTo>
                <a:lnTo>
                  <a:pt x="34" y="459"/>
                </a:lnTo>
                <a:lnTo>
                  <a:pt x="34" y="457"/>
                </a:lnTo>
                <a:lnTo>
                  <a:pt x="33" y="451"/>
                </a:lnTo>
                <a:lnTo>
                  <a:pt x="29" y="480"/>
                </a:lnTo>
                <a:lnTo>
                  <a:pt x="31" y="468"/>
                </a:lnTo>
                <a:lnTo>
                  <a:pt x="33" y="465"/>
                </a:lnTo>
                <a:lnTo>
                  <a:pt x="33" y="466"/>
                </a:lnTo>
                <a:lnTo>
                  <a:pt x="34" y="463"/>
                </a:lnTo>
                <a:lnTo>
                  <a:pt x="34" y="488"/>
                </a:lnTo>
                <a:lnTo>
                  <a:pt x="36" y="463"/>
                </a:lnTo>
                <a:lnTo>
                  <a:pt x="36" y="451"/>
                </a:lnTo>
                <a:lnTo>
                  <a:pt x="38" y="449"/>
                </a:lnTo>
                <a:lnTo>
                  <a:pt x="40" y="449"/>
                </a:lnTo>
                <a:lnTo>
                  <a:pt x="42" y="453"/>
                </a:lnTo>
                <a:lnTo>
                  <a:pt x="42" y="457"/>
                </a:lnTo>
                <a:lnTo>
                  <a:pt x="42" y="459"/>
                </a:lnTo>
                <a:lnTo>
                  <a:pt x="46" y="514"/>
                </a:lnTo>
                <a:lnTo>
                  <a:pt x="44" y="549"/>
                </a:lnTo>
                <a:lnTo>
                  <a:pt x="42" y="538"/>
                </a:lnTo>
                <a:lnTo>
                  <a:pt x="42" y="547"/>
                </a:lnTo>
                <a:lnTo>
                  <a:pt x="42" y="553"/>
                </a:lnTo>
                <a:lnTo>
                  <a:pt x="42" y="547"/>
                </a:lnTo>
                <a:lnTo>
                  <a:pt x="38" y="507"/>
                </a:lnTo>
                <a:lnTo>
                  <a:pt x="36" y="478"/>
                </a:lnTo>
                <a:lnTo>
                  <a:pt x="36" y="513"/>
                </a:lnTo>
                <a:lnTo>
                  <a:pt x="44" y="616"/>
                </a:lnTo>
                <a:lnTo>
                  <a:pt x="44" y="637"/>
                </a:lnTo>
                <a:lnTo>
                  <a:pt x="44" y="634"/>
                </a:lnTo>
                <a:lnTo>
                  <a:pt x="40" y="616"/>
                </a:lnTo>
                <a:lnTo>
                  <a:pt x="42" y="628"/>
                </a:lnTo>
                <a:lnTo>
                  <a:pt x="42" y="632"/>
                </a:lnTo>
                <a:lnTo>
                  <a:pt x="40" y="620"/>
                </a:lnTo>
                <a:lnTo>
                  <a:pt x="36" y="597"/>
                </a:lnTo>
                <a:lnTo>
                  <a:pt x="36" y="586"/>
                </a:lnTo>
                <a:lnTo>
                  <a:pt x="36" y="589"/>
                </a:lnTo>
                <a:lnTo>
                  <a:pt x="34" y="576"/>
                </a:lnTo>
                <a:lnTo>
                  <a:pt x="33" y="570"/>
                </a:lnTo>
                <a:lnTo>
                  <a:pt x="34" y="582"/>
                </a:lnTo>
                <a:lnTo>
                  <a:pt x="36" y="599"/>
                </a:lnTo>
                <a:lnTo>
                  <a:pt x="38" y="618"/>
                </a:lnTo>
                <a:lnTo>
                  <a:pt x="42" y="637"/>
                </a:lnTo>
                <a:lnTo>
                  <a:pt x="40" y="637"/>
                </a:lnTo>
                <a:lnTo>
                  <a:pt x="40" y="632"/>
                </a:lnTo>
                <a:lnTo>
                  <a:pt x="40" y="637"/>
                </a:lnTo>
                <a:lnTo>
                  <a:pt x="38" y="635"/>
                </a:lnTo>
                <a:lnTo>
                  <a:pt x="38" y="632"/>
                </a:lnTo>
                <a:lnTo>
                  <a:pt x="36" y="616"/>
                </a:lnTo>
                <a:lnTo>
                  <a:pt x="34" y="599"/>
                </a:lnTo>
                <a:lnTo>
                  <a:pt x="36" y="605"/>
                </a:lnTo>
                <a:lnTo>
                  <a:pt x="36" y="610"/>
                </a:lnTo>
                <a:lnTo>
                  <a:pt x="34" y="605"/>
                </a:lnTo>
                <a:lnTo>
                  <a:pt x="36" y="620"/>
                </a:lnTo>
                <a:lnTo>
                  <a:pt x="38" y="635"/>
                </a:lnTo>
                <a:lnTo>
                  <a:pt x="34" y="634"/>
                </a:lnTo>
                <a:lnTo>
                  <a:pt x="33" y="620"/>
                </a:lnTo>
                <a:lnTo>
                  <a:pt x="29" y="589"/>
                </a:lnTo>
                <a:lnTo>
                  <a:pt x="33" y="624"/>
                </a:lnTo>
                <a:lnTo>
                  <a:pt x="29" y="591"/>
                </a:lnTo>
                <a:lnTo>
                  <a:pt x="31" y="610"/>
                </a:lnTo>
                <a:lnTo>
                  <a:pt x="29" y="605"/>
                </a:lnTo>
                <a:lnTo>
                  <a:pt x="31" y="616"/>
                </a:lnTo>
                <a:lnTo>
                  <a:pt x="33" y="634"/>
                </a:lnTo>
                <a:lnTo>
                  <a:pt x="31" y="634"/>
                </a:lnTo>
                <a:lnTo>
                  <a:pt x="29" y="635"/>
                </a:lnTo>
                <a:lnTo>
                  <a:pt x="29" y="637"/>
                </a:lnTo>
                <a:lnTo>
                  <a:pt x="33" y="643"/>
                </a:lnTo>
                <a:lnTo>
                  <a:pt x="34" y="651"/>
                </a:lnTo>
                <a:lnTo>
                  <a:pt x="33" y="655"/>
                </a:lnTo>
                <a:lnTo>
                  <a:pt x="29" y="655"/>
                </a:lnTo>
                <a:lnTo>
                  <a:pt x="21" y="647"/>
                </a:lnTo>
                <a:lnTo>
                  <a:pt x="15" y="643"/>
                </a:lnTo>
                <a:lnTo>
                  <a:pt x="13" y="645"/>
                </a:lnTo>
                <a:lnTo>
                  <a:pt x="8" y="618"/>
                </a:lnTo>
                <a:lnTo>
                  <a:pt x="10" y="618"/>
                </a:lnTo>
                <a:lnTo>
                  <a:pt x="13" y="614"/>
                </a:lnTo>
                <a:lnTo>
                  <a:pt x="17" y="610"/>
                </a:lnTo>
                <a:lnTo>
                  <a:pt x="13" y="601"/>
                </a:lnTo>
                <a:lnTo>
                  <a:pt x="10" y="607"/>
                </a:lnTo>
                <a:lnTo>
                  <a:pt x="8" y="616"/>
                </a:lnTo>
                <a:lnTo>
                  <a:pt x="0" y="582"/>
                </a:lnTo>
                <a:lnTo>
                  <a:pt x="0" y="584"/>
                </a:lnTo>
                <a:lnTo>
                  <a:pt x="8" y="626"/>
                </a:lnTo>
                <a:lnTo>
                  <a:pt x="10" y="630"/>
                </a:lnTo>
                <a:lnTo>
                  <a:pt x="8" y="632"/>
                </a:lnTo>
                <a:lnTo>
                  <a:pt x="2" y="605"/>
                </a:lnTo>
                <a:lnTo>
                  <a:pt x="6" y="626"/>
                </a:lnTo>
                <a:lnTo>
                  <a:pt x="6" y="637"/>
                </a:lnTo>
                <a:lnTo>
                  <a:pt x="6" y="635"/>
                </a:lnTo>
                <a:lnTo>
                  <a:pt x="4" y="634"/>
                </a:lnTo>
                <a:lnTo>
                  <a:pt x="0" y="632"/>
                </a:lnTo>
                <a:lnTo>
                  <a:pt x="0" y="635"/>
                </a:lnTo>
                <a:lnTo>
                  <a:pt x="4" y="641"/>
                </a:lnTo>
                <a:lnTo>
                  <a:pt x="4" y="643"/>
                </a:lnTo>
                <a:lnTo>
                  <a:pt x="2" y="649"/>
                </a:lnTo>
                <a:lnTo>
                  <a:pt x="0" y="649"/>
                </a:lnTo>
                <a:lnTo>
                  <a:pt x="0" y="653"/>
                </a:lnTo>
                <a:lnTo>
                  <a:pt x="0" y="655"/>
                </a:lnTo>
                <a:lnTo>
                  <a:pt x="0" y="1148"/>
                </a:lnTo>
                <a:lnTo>
                  <a:pt x="1542" y="1148"/>
                </a:lnTo>
                <a:lnTo>
                  <a:pt x="1532" y="1135"/>
                </a:lnTo>
                <a:lnTo>
                  <a:pt x="1530" y="1131"/>
                </a:lnTo>
                <a:lnTo>
                  <a:pt x="1530" y="1123"/>
                </a:lnTo>
                <a:lnTo>
                  <a:pt x="1532" y="1117"/>
                </a:lnTo>
                <a:lnTo>
                  <a:pt x="1536" y="1117"/>
                </a:lnTo>
                <a:lnTo>
                  <a:pt x="1542" y="1121"/>
                </a:lnTo>
                <a:lnTo>
                  <a:pt x="1549" y="1129"/>
                </a:lnTo>
                <a:lnTo>
                  <a:pt x="1553" y="1135"/>
                </a:lnTo>
                <a:lnTo>
                  <a:pt x="1555" y="1138"/>
                </a:lnTo>
                <a:lnTo>
                  <a:pt x="1555" y="1148"/>
                </a:lnTo>
                <a:lnTo>
                  <a:pt x="1570" y="1148"/>
                </a:lnTo>
                <a:lnTo>
                  <a:pt x="1565" y="1138"/>
                </a:lnTo>
                <a:lnTo>
                  <a:pt x="1561" y="1123"/>
                </a:lnTo>
                <a:lnTo>
                  <a:pt x="1563" y="1119"/>
                </a:lnTo>
                <a:lnTo>
                  <a:pt x="1565" y="1115"/>
                </a:lnTo>
                <a:lnTo>
                  <a:pt x="1563" y="1114"/>
                </a:lnTo>
                <a:lnTo>
                  <a:pt x="1561" y="1115"/>
                </a:lnTo>
                <a:lnTo>
                  <a:pt x="1561" y="1112"/>
                </a:lnTo>
                <a:lnTo>
                  <a:pt x="1561" y="1104"/>
                </a:lnTo>
                <a:lnTo>
                  <a:pt x="1565" y="1104"/>
                </a:lnTo>
                <a:lnTo>
                  <a:pt x="1563" y="1098"/>
                </a:lnTo>
                <a:lnTo>
                  <a:pt x="1561" y="1094"/>
                </a:lnTo>
                <a:lnTo>
                  <a:pt x="1557" y="1083"/>
                </a:lnTo>
                <a:lnTo>
                  <a:pt x="1561" y="1079"/>
                </a:lnTo>
                <a:lnTo>
                  <a:pt x="1557" y="1079"/>
                </a:lnTo>
                <a:lnTo>
                  <a:pt x="1557" y="1077"/>
                </a:lnTo>
                <a:lnTo>
                  <a:pt x="1559" y="1077"/>
                </a:lnTo>
                <a:lnTo>
                  <a:pt x="1561" y="1075"/>
                </a:lnTo>
                <a:lnTo>
                  <a:pt x="1561" y="1073"/>
                </a:lnTo>
                <a:lnTo>
                  <a:pt x="1561" y="1075"/>
                </a:lnTo>
                <a:lnTo>
                  <a:pt x="1561" y="1073"/>
                </a:lnTo>
                <a:lnTo>
                  <a:pt x="1559" y="1073"/>
                </a:lnTo>
                <a:lnTo>
                  <a:pt x="1557" y="1073"/>
                </a:lnTo>
                <a:lnTo>
                  <a:pt x="1557" y="1071"/>
                </a:lnTo>
                <a:lnTo>
                  <a:pt x="1555" y="1075"/>
                </a:lnTo>
                <a:lnTo>
                  <a:pt x="1553" y="1077"/>
                </a:lnTo>
                <a:lnTo>
                  <a:pt x="1551" y="1079"/>
                </a:lnTo>
                <a:lnTo>
                  <a:pt x="1553" y="1069"/>
                </a:lnTo>
                <a:lnTo>
                  <a:pt x="1555" y="1066"/>
                </a:lnTo>
                <a:lnTo>
                  <a:pt x="1559" y="1062"/>
                </a:lnTo>
                <a:lnTo>
                  <a:pt x="1557" y="1056"/>
                </a:lnTo>
                <a:lnTo>
                  <a:pt x="1555" y="1048"/>
                </a:lnTo>
                <a:lnTo>
                  <a:pt x="1555" y="1033"/>
                </a:lnTo>
                <a:lnTo>
                  <a:pt x="1553" y="1037"/>
                </a:lnTo>
                <a:lnTo>
                  <a:pt x="1555" y="1031"/>
                </a:lnTo>
                <a:lnTo>
                  <a:pt x="1563" y="1025"/>
                </a:lnTo>
                <a:lnTo>
                  <a:pt x="1565" y="1021"/>
                </a:lnTo>
                <a:lnTo>
                  <a:pt x="1565" y="1019"/>
                </a:lnTo>
                <a:lnTo>
                  <a:pt x="1555" y="1018"/>
                </a:lnTo>
                <a:lnTo>
                  <a:pt x="1557" y="1016"/>
                </a:lnTo>
                <a:lnTo>
                  <a:pt x="1557" y="1014"/>
                </a:lnTo>
                <a:lnTo>
                  <a:pt x="1555" y="1012"/>
                </a:lnTo>
                <a:lnTo>
                  <a:pt x="1553" y="1008"/>
                </a:lnTo>
                <a:lnTo>
                  <a:pt x="1553" y="1004"/>
                </a:lnTo>
                <a:lnTo>
                  <a:pt x="1551" y="1006"/>
                </a:lnTo>
                <a:lnTo>
                  <a:pt x="1551" y="1010"/>
                </a:lnTo>
                <a:lnTo>
                  <a:pt x="1549" y="1016"/>
                </a:lnTo>
                <a:lnTo>
                  <a:pt x="1547" y="1002"/>
                </a:lnTo>
                <a:lnTo>
                  <a:pt x="1555" y="977"/>
                </a:lnTo>
                <a:lnTo>
                  <a:pt x="1559" y="962"/>
                </a:lnTo>
                <a:lnTo>
                  <a:pt x="1582" y="960"/>
                </a:lnTo>
                <a:lnTo>
                  <a:pt x="1624" y="956"/>
                </a:lnTo>
                <a:lnTo>
                  <a:pt x="1624" y="954"/>
                </a:lnTo>
                <a:lnTo>
                  <a:pt x="1622" y="954"/>
                </a:lnTo>
                <a:lnTo>
                  <a:pt x="1617" y="954"/>
                </a:lnTo>
                <a:lnTo>
                  <a:pt x="1609" y="956"/>
                </a:lnTo>
                <a:lnTo>
                  <a:pt x="1594" y="958"/>
                </a:lnTo>
                <a:lnTo>
                  <a:pt x="1592" y="958"/>
                </a:lnTo>
                <a:lnTo>
                  <a:pt x="1590" y="956"/>
                </a:lnTo>
                <a:lnTo>
                  <a:pt x="1588" y="956"/>
                </a:lnTo>
                <a:lnTo>
                  <a:pt x="1574" y="958"/>
                </a:lnTo>
                <a:lnTo>
                  <a:pt x="1563" y="960"/>
                </a:lnTo>
                <a:lnTo>
                  <a:pt x="1559" y="958"/>
                </a:lnTo>
                <a:lnTo>
                  <a:pt x="1561" y="935"/>
                </a:lnTo>
                <a:lnTo>
                  <a:pt x="1561" y="925"/>
                </a:lnTo>
                <a:lnTo>
                  <a:pt x="1563" y="916"/>
                </a:lnTo>
                <a:lnTo>
                  <a:pt x="1565" y="904"/>
                </a:lnTo>
                <a:lnTo>
                  <a:pt x="1561" y="898"/>
                </a:lnTo>
                <a:lnTo>
                  <a:pt x="1561" y="900"/>
                </a:lnTo>
                <a:lnTo>
                  <a:pt x="1559" y="906"/>
                </a:lnTo>
                <a:lnTo>
                  <a:pt x="1557" y="929"/>
                </a:lnTo>
                <a:lnTo>
                  <a:pt x="1557" y="950"/>
                </a:lnTo>
                <a:lnTo>
                  <a:pt x="1542" y="946"/>
                </a:lnTo>
                <a:lnTo>
                  <a:pt x="1536" y="946"/>
                </a:lnTo>
                <a:lnTo>
                  <a:pt x="1538" y="946"/>
                </a:lnTo>
                <a:lnTo>
                  <a:pt x="1536" y="946"/>
                </a:lnTo>
                <a:lnTo>
                  <a:pt x="1534" y="946"/>
                </a:lnTo>
                <a:lnTo>
                  <a:pt x="1536" y="941"/>
                </a:lnTo>
                <a:lnTo>
                  <a:pt x="1536" y="939"/>
                </a:lnTo>
                <a:lnTo>
                  <a:pt x="1536" y="937"/>
                </a:lnTo>
                <a:lnTo>
                  <a:pt x="1534" y="937"/>
                </a:lnTo>
                <a:lnTo>
                  <a:pt x="1532" y="939"/>
                </a:lnTo>
                <a:lnTo>
                  <a:pt x="1532" y="937"/>
                </a:lnTo>
                <a:lnTo>
                  <a:pt x="1536" y="935"/>
                </a:lnTo>
                <a:lnTo>
                  <a:pt x="1536" y="933"/>
                </a:lnTo>
                <a:lnTo>
                  <a:pt x="1536" y="931"/>
                </a:lnTo>
                <a:lnTo>
                  <a:pt x="1540" y="929"/>
                </a:lnTo>
                <a:lnTo>
                  <a:pt x="1536" y="927"/>
                </a:lnTo>
                <a:lnTo>
                  <a:pt x="1540" y="925"/>
                </a:lnTo>
                <a:lnTo>
                  <a:pt x="1536" y="923"/>
                </a:lnTo>
                <a:lnTo>
                  <a:pt x="1538" y="922"/>
                </a:lnTo>
                <a:lnTo>
                  <a:pt x="1538" y="920"/>
                </a:lnTo>
                <a:lnTo>
                  <a:pt x="1538" y="916"/>
                </a:lnTo>
                <a:lnTo>
                  <a:pt x="1538" y="918"/>
                </a:lnTo>
                <a:lnTo>
                  <a:pt x="1538" y="916"/>
                </a:lnTo>
                <a:lnTo>
                  <a:pt x="1540" y="914"/>
                </a:lnTo>
                <a:lnTo>
                  <a:pt x="1540" y="910"/>
                </a:lnTo>
                <a:lnTo>
                  <a:pt x="1538" y="908"/>
                </a:lnTo>
                <a:lnTo>
                  <a:pt x="1536" y="910"/>
                </a:lnTo>
                <a:lnTo>
                  <a:pt x="1538" y="910"/>
                </a:lnTo>
                <a:lnTo>
                  <a:pt x="1536" y="914"/>
                </a:lnTo>
                <a:lnTo>
                  <a:pt x="1534" y="914"/>
                </a:lnTo>
                <a:lnTo>
                  <a:pt x="1530" y="914"/>
                </a:lnTo>
                <a:lnTo>
                  <a:pt x="1532" y="912"/>
                </a:lnTo>
                <a:lnTo>
                  <a:pt x="1530" y="912"/>
                </a:lnTo>
                <a:lnTo>
                  <a:pt x="1530" y="906"/>
                </a:lnTo>
                <a:lnTo>
                  <a:pt x="1530" y="902"/>
                </a:lnTo>
                <a:lnTo>
                  <a:pt x="1532" y="898"/>
                </a:lnTo>
                <a:lnTo>
                  <a:pt x="1530" y="898"/>
                </a:lnTo>
                <a:lnTo>
                  <a:pt x="1534" y="895"/>
                </a:lnTo>
                <a:lnTo>
                  <a:pt x="1534" y="891"/>
                </a:lnTo>
                <a:lnTo>
                  <a:pt x="1528" y="897"/>
                </a:lnTo>
                <a:lnTo>
                  <a:pt x="1530" y="891"/>
                </a:lnTo>
                <a:lnTo>
                  <a:pt x="1532" y="883"/>
                </a:lnTo>
                <a:lnTo>
                  <a:pt x="1530" y="883"/>
                </a:lnTo>
                <a:lnTo>
                  <a:pt x="1530" y="881"/>
                </a:lnTo>
                <a:lnTo>
                  <a:pt x="1530" y="879"/>
                </a:lnTo>
                <a:lnTo>
                  <a:pt x="1532" y="874"/>
                </a:lnTo>
                <a:lnTo>
                  <a:pt x="1536" y="864"/>
                </a:lnTo>
                <a:lnTo>
                  <a:pt x="1540" y="862"/>
                </a:lnTo>
                <a:lnTo>
                  <a:pt x="1544" y="862"/>
                </a:lnTo>
                <a:lnTo>
                  <a:pt x="1546" y="860"/>
                </a:lnTo>
                <a:lnTo>
                  <a:pt x="1538" y="856"/>
                </a:lnTo>
                <a:lnTo>
                  <a:pt x="1536" y="852"/>
                </a:lnTo>
                <a:lnTo>
                  <a:pt x="1540" y="845"/>
                </a:lnTo>
                <a:lnTo>
                  <a:pt x="1540" y="843"/>
                </a:lnTo>
                <a:lnTo>
                  <a:pt x="1538" y="843"/>
                </a:lnTo>
                <a:lnTo>
                  <a:pt x="1532" y="847"/>
                </a:lnTo>
                <a:lnTo>
                  <a:pt x="1528" y="841"/>
                </a:lnTo>
                <a:lnTo>
                  <a:pt x="1530" y="839"/>
                </a:lnTo>
                <a:lnTo>
                  <a:pt x="1534" y="837"/>
                </a:lnTo>
                <a:lnTo>
                  <a:pt x="1532" y="835"/>
                </a:lnTo>
                <a:lnTo>
                  <a:pt x="1526" y="831"/>
                </a:lnTo>
                <a:lnTo>
                  <a:pt x="1522" y="829"/>
                </a:lnTo>
                <a:lnTo>
                  <a:pt x="1524" y="824"/>
                </a:lnTo>
                <a:lnTo>
                  <a:pt x="1526" y="822"/>
                </a:lnTo>
                <a:lnTo>
                  <a:pt x="1530" y="822"/>
                </a:lnTo>
                <a:lnTo>
                  <a:pt x="1532" y="824"/>
                </a:lnTo>
                <a:lnTo>
                  <a:pt x="1534" y="827"/>
                </a:lnTo>
                <a:lnTo>
                  <a:pt x="1536" y="826"/>
                </a:lnTo>
                <a:lnTo>
                  <a:pt x="1532" y="820"/>
                </a:lnTo>
                <a:lnTo>
                  <a:pt x="1532" y="818"/>
                </a:lnTo>
                <a:lnTo>
                  <a:pt x="1530" y="814"/>
                </a:lnTo>
                <a:lnTo>
                  <a:pt x="1530" y="812"/>
                </a:lnTo>
                <a:lnTo>
                  <a:pt x="1532" y="812"/>
                </a:lnTo>
                <a:lnTo>
                  <a:pt x="1534" y="810"/>
                </a:lnTo>
                <a:lnTo>
                  <a:pt x="1534" y="808"/>
                </a:lnTo>
                <a:lnTo>
                  <a:pt x="1532" y="806"/>
                </a:lnTo>
                <a:lnTo>
                  <a:pt x="1528" y="806"/>
                </a:lnTo>
                <a:lnTo>
                  <a:pt x="1530" y="801"/>
                </a:lnTo>
                <a:lnTo>
                  <a:pt x="1532" y="799"/>
                </a:lnTo>
                <a:lnTo>
                  <a:pt x="1536" y="799"/>
                </a:lnTo>
                <a:lnTo>
                  <a:pt x="1544" y="797"/>
                </a:lnTo>
                <a:lnTo>
                  <a:pt x="1547" y="795"/>
                </a:lnTo>
                <a:lnTo>
                  <a:pt x="1549" y="793"/>
                </a:lnTo>
                <a:lnTo>
                  <a:pt x="1546" y="781"/>
                </a:lnTo>
                <a:lnTo>
                  <a:pt x="1546" y="774"/>
                </a:lnTo>
                <a:lnTo>
                  <a:pt x="1547" y="774"/>
                </a:lnTo>
                <a:lnTo>
                  <a:pt x="1551" y="774"/>
                </a:lnTo>
                <a:lnTo>
                  <a:pt x="1557" y="770"/>
                </a:lnTo>
                <a:lnTo>
                  <a:pt x="1563" y="762"/>
                </a:lnTo>
                <a:lnTo>
                  <a:pt x="1565" y="758"/>
                </a:lnTo>
                <a:lnTo>
                  <a:pt x="1563" y="760"/>
                </a:lnTo>
                <a:lnTo>
                  <a:pt x="1559" y="758"/>
                </a:lnTo>
                <a:lnTo>
                  <a:pt x="1551" y="753"/>
                </a:lnTo>
                <a:lnTo>
                  <a:pt x="1557" y="737"/>
                </a:lnTo>
                <a:lnTo>
                  <a:pt x="1561" y="728"/>
                </a:lnTo>
                <a:lnTo>
                  <a:pt x="1563" y="722"/>
                </a:lnTo>
                <a:lnTo>
                  <a:pt x="1565" y="722"/>
                </a:lnTo>
                <a:lnTo>
                  <a:pt x="1572" y="720"/>
                </a:lnTo>
                <a:lnTo>
                  <a:pt x="1574" y="720"/>
                </a:lnTo>
                <a:lnTo>
                  <a:pt x="1574" y="716"/>
                </a:lnTo>
                <a:lnTo>
                  <a:pt x="1572" y="708"/>
                </a:lnTo>
                <a:lnTo>
                  <a:pt x="1567" y="699"/>
                </a:lnTo>
                <a:lnTo>
                  <a:pt x="1567" y="714"/>
                </a:lnTo>
                <a:lnTo>
                  <a:pt x="1565" y="718"/>
                </a:lnTo>
                <a:lnTo>
                  <a:pt x="1563" y="705"/>
                </a:lnTo>
                <a:lnTo>
                  <a:pt x="1563" y="697"/>
                </a:lnTo>
                <a:lnTo>
                  <a:pt x="1563" y="691"/>
                </a:lnTo>
                <a:lnTo>
                  <a:pt x="1567" y="682"/>
                </a:lnTo>
                <a:lnTo>
                  <a:pt x="1572" y="685"/>
                </a:lnTo>
                <a:lnTo>
                  <a:pt x="1576" y="687"/>
                </a:lnTo>
                <a:lnTo>
                  <a:pt x="1580" y="687"/>
                </a:lnTo>
                <a:lnTo>
                  <a:pt x="1586" y="683"/>
                </a:lnTo>
                <a:lnTo>
                  <a:pt x="1588" y="678"/>
                </a:lnTo>
                <a:lnTo>
                  <a:pt x="1586" y="672"/>
                </a:lnTo>
                <a:lnTo>
                  <a:pt x="1576" y="660"/>
                </a:lnTo>
                <a:lnTo>
                  <a:pt x="1574" y="657"/>
                </a:lnTo>
                <a:lnTo>
                  <a:pt x="1580" y="658"/>
                </a:lnTo>
                <a:lnTo>
                  <a:pt x="1586" y="664"/>
                </a:lnTo>
                <a:lnTo>
                  <a:pt x="1590" y="670"/>
                </a:lnTo>
                <a:lnTo>
                  <a:pt x="1592" y="672"/>
                </a:lnTo>
                <a:lnTo>
                  <a:pt x="1594" y="670"/>
                </a:lnTo>
                <a:lnTo>
                  <a:pt x="1597" y="666"/>
                </a:lnTo>
                <a:lnTo>
                  <a:pt x="1603" y="662"/>
                </a:lnTo>
                <a:lnTo>
                  <a:pt x="1605" y="658"/>
                </a:lnTo>
                <a:lnTo>
                  <a:pt x="1605" y="657"/>
                </a:lnTo>
                <a:lnTo>
                  <a:pt x="1601" y="653"/>
                </a:lnTo>
                <a:lnTo>
                  <a:pt x="1597" y="649"/>
                </a:lnTo>
                <a:lnTo>
                  <a:pt x="1595" y="649"/>
                </a:lnTo>
                <a:lnTo>
                  <a:pt x="1594" y="651"/>
                </a:lnTo>
                <a:lnTo>
                  <a:pt x="1592" y="651"/>
                </a:lnTo>
                <a:lnTo>
                  <a:pt x="1588" y="649"/>
                </a:lnTo>
                <a:lnTo>
                  <a:pt x="1580" y="637"/>
                </a:lnTo>
                <a:lnTo>
                  <a:pt x="1580" y="634"/>
                </a:lnTo>
                <a:lnTo>
                  <a:pt x="1582" y="628"/>
                </a:lnTo>
                <a:lnTo>
                  <a:pt x="1588" y="626"/>
                </a:lnTo>
                <a:lnTo>
                  <a:pt x="1590" y="626"/>
                </a:lnTo>
                <a:lnTo>
                  <a:pt x="1594" y="626"/>
                </a:lnTo>
                <a:lnTo>
                  <a:pt x="1599" y="622"/>
                </a:lnTo>
                <a:lnTo>
                  <a:pt x="1613" y="609"/>
                </a:lnTo>
                <a:lnTo>
                  <a:pt x="1617" y="603"/>
                </a:lnTo>
                <a:lnTo>
                  <a:pt x="1615" y="597"/>
                </a:lnTo>
                <a:lnTo>
                  <a:pt x="1611" y="591"/>
                </a:lnTo>
                <a:lnTo>
                  <a:pt x="1607" y="587"/>
                </a:lnTo>
                <a:lnTo>
                  <a:pt x="1605" y="587"/>
                </a:lnTo>
                <a:lnTo>
                  <a:pt x="1607" y="576"/>
                </a:lnTo>
                <a:lnTo>
                  <a:pt x="1605" y="561"/>
                </a:lnTo>
                <a:lnTo>
                  <a:pt x="1607" y="553"/>
                </a:lnTo>
                <a:lnTo>
                  <a:pt x="1611" y="545"/>
                </a:lnTo>
                <a:lnTo>
                  <a:pt x="1613" y="538"/>
                </a:lnTo>
                <a:lnTo>
                  <a:pt x="1613" y="534"/>
                </a:lnTo>
                <a:lnTo>
                  <a:pt x="1613" y="528"/>
                </a:lnTo>
                <a:lnTo>
                  <a:pt x="1611" y="522"/>
                </a:lnTo>
                <a:lnTo>
                  <a:pt x="1609" y="520"/>
                </a:lnTo>
                <a:lnTo>
                  <a:pt x="1605" y="520"/>
                </a:lnTo>
                <a:lnTo>
                  <a:pt x="1601" y="522"/>
                </a:lnTo>
                <a:lnTo>
                  <a:pt x="1597" y="522"/>
                </a:lnTo>
                <a:lnTo>
                  <a:pt x="1595" y="518"/>
                </a:lnTo>
                <a:lnTo>
                  <a:pt x="1595" y="513"/>
                </a:lnTo>
                <a:lnTo>
                  <a:pt x="1595" y="509"/>
                </a:lnTo>
                <a:lnTo>
                  <a:pt x="1597" y="503"/>
                </a:lnTo>
                <a:lnTo>
                  <a:pt x="1594" y="493"/>
                </a:lnTo>
                <a:lnTo>
                  <a:pt x="1590" y="490"/>
                </a:lnTo>
                <a:lnTo>
                  <a:pt x="1584" y="490"/>
                </a:lnTo>
                <a:lnTo>
                  <a:pt x="1584" y="491"/>
                </a:lnTo>
                <a:lnTo>
                  <a:pt x="1582" y="495"/>
                </a:lnTo>
                <a:lnTo>
                  <a:pt x="1580" y="507"/>
                </a:lnTo>
                <a:lnTo>
                  <a:pt x="1576" y="518"/>
                </a:lnTo>
                <a:lnTo>
                  <a:pt x="1576" y="522"/>
                </a:lnTo>
                <a:lnTo>
                  <a:pt x="1578" y="526"/>
                </a:lnTo>
                <a:lnTo>
                  <a:pt x="1586" y="528"/>
                </a:lnTo>
                <a:lnTo>
                  <a:pt x="1592" y="532"/>
                </a:lnTo>
                <a:lnTo>
                  <a:pt x="1592" y="536"/>
                </a:lnTo>
                <a:lnTo>
                  <a:pt x="1592" y="541"/>
                </a:lnTo>
                <a:lnTo>
                  <a:pt x="1588" y="539"/>
                </a:lnTo>
                <a:lnTo>
                  <a:pt x="1588" y="541"/>
                </a:lnTo>
                <a:lnTo>
                  <a:pt x="1590" y="543"/>
                </a:lnTo>
                <a:lnTo>
                  <a:pt x="1588" y="545"/>
                </a:lnTo>
                <a:lnTo>
                  <a:pt x="1586" y="545"/>
                </a:lnTo>
                <a:lnTo>
                  <a:pt x="1588" y="547"/>
                </a:lnTo>
                <a:lnTo>
                  <a:pt x="1588" y="549"/>
                </a:lnTo>
                <a:lnTo>
                  <a:pt x="1584" y="547"/>
                </a:lnTo>
                <a:lnTo>
                  <a:pt x="1586" y="551"/>
                </a:lnTo>
                <a:lnTo>
                  <a:pt x="1586" y="553"/>
                </a:lnTo>
                <a:lnTo>
                  <a:pt x="1582" y="551"/>
                </a:lnTo>
                <a:lnTo>
                  <a:pt x="1582" y="549"/>
                </a:lnTo>
                <a:lnTo>
                  <a:pt x="1582" y="545"/>
                </a:lnTo>
                <a:lnTo>
                  <a:pt x="1582" y="543"/>
                </a:lnTo>
                <a:lnTo>
                  <a:pt x="1580" y="543"/>
                </a:lnTo>
                <a:lnTo>
                  <a:pt x="1580" y="545"/>
                </a:lnTo>
                <a:lnTo>
                  <a:pt x="1578" y="547"/>
                </a:lnTo>
                <a:lnTo>
                  <a:pt x="1576" y="549"/>
                </a:lnTo>
                <a:lnTo>
                  <a:pt x="1578" y="551"/>
                </a:lnTo>
                <a:lnTo>
                  <a:pt x="1580" y="553"/>
                </a:lnTo>
                <a:lnTo>
                  <a:pt x="1582" y="555"/>
                </a:lnTo>
                <a:lnTo>
                  <a:pt x="1582" y="557"/>
                </a:lnTo>
                <a:lnTo>
                  <a:pt x="1580" y="557"/>
                </a:lnTo>
                <a:lnTo>
                  <a:pt x="1578" y="555"/>
                </a:lnTo>
                <a:lnTo>
                  <a:pt x="1576" y="551"/>
                </a:lnTo>
                <a:lnTo>
                  <a:pt x="1572" y="547"/>
                </a:lnTo>
                <a:lnTo>
                  <a:pt x="1572" y="549"/>
                </a:lnTo>
                <a:lnTo>
                  <a:pt x="1576" y="553"/>
                </a:lnTo>
                <a:lnTo>
                  <a:pt x="1576" y="557"/>
                </a:lnTo>
                <a:lnTo>
                  <a:pt x="1569" y="559"/>
                </a:lnTo>
                <a:lnTo>
                  <a:pt x="1565" y="561"/>
                </a:lnTo>
                <a:lnTo>
                  <a:pt x="1563" y="549"/>
                </a:lnTo>
                <a:lnTo>
                  <a:pt x="1565" y="541"/>
                </a:lnTo>
                <a:lnTo>
                  <a:pt x="1565" y="526"/>
                </a:lnTo>
                <a:lnTo>
                  <a:pt x="1565" y="522"/>
                </a:lnTo>
                <a:lnTo>
                  <a:pt x="1563" y="522"/>
                </a:lnTo>
                <a:lnTo>
                  <a:pt x="1561" y="530"/>
                </a:lnTo>
                <a:lnTo>
                  <a:pt x="1561" y="536"/>
                </a:lnTo>
                <a:lnTo>
                  <a:pt x="1561" y="547"/>
                </a:lnTo>
                <a:lnTo>
                  <a:pt x="1561" y="555"/>
                </a:lnTo>
                <a:lnTo>
                  <a:pt x="1561" y="557"/>
                </a:lnTo>
                <a:lnTo>
                  <a:pt x="1559" y="557"/>
                </a:lnTo>
                <a:lnTo>
                  <a:pt x="1557" y="549"/>
                </a:lnTo>
                <a:lnTo>
                  <a:pt x="1557" y="545"/>
                </a:lnTo>
                <a:lnTo>
                  <a:pt x="1557" y="547"/>
                </a:lnTo>
                <a:lnTo>
                  <a:pt x="1555" y="553"/>
                </a:lnTo>
                <a:lnTo>
                  <a:pt x="1559" y="559"/>
                </a:lnTo>
                <a:lnTo>
                  <a:pt x="1561" y="572"/>
                </a:lnTo>
                <a:lnTo>
                  <a:pt x="1555" y="553"/>
                </a:lnTo>
                <a:lnTo>
                  <a:pt x="1551" y="534"/>
                </a:lnTo>
                <a:lnTo>
                  <a:pt x="1549" y="520"/>
                </a:lnTo>
                <a:lnTo>
                  <a:pt x="1547" y="511"/>
                </a:lnTo>
                <a:lnTo>
                  <a:pt x="1547" y="499"/>
                </a:lnTo>
                <a:lnTo>
                  <a:pt x="1546" y="488"/>
                </a:lnTo>
                <a:lnTo>
                  <a:pt x="1546" y="503"/>
                </a:lnTo>
                <a:lnTo>
                  <a:pt x="1546" y="499"/>
                </a:lnTo>
                <a:lnTo>
                  <a:pt x="1546" y="484"/>
                </a:lnTo>
                <a:lnTo>
                  <a:pt x="1546" y="486"/>
                </a:lnTo>
                <a:lnTo>
                  <a:pt x="1544" y="484"/>
                </a:lnTo>
                <a:lnTo>
                  <a:pt x="1544" y="478"/>
                </a:lnTo>
                <a:lnTo>
                  <a:pt x="1544" y="482"/>
                </a:lnTo>
                <a:lnTo>
                  <a:pt x="1542" y="461"/>
                </a:lnTo>
                <a:lnTo>
                  <a:pt x="1542" y="459"/>
                </a:lnTo>
                <a:lnTo>
                  <a:pt x="1540" y="461"/>
                </a:lnTo>
                <a:lnTo>
                  <a:pt x="1540" y="463"/>
                </a:lnTo>
                <a:lnTo>
                  <a:pt x="1540" y="468"/>
                </a:lnTo>
                <a:lnTo>
                  <a:pt x="1540" y="461"/>
                </a:lnTo>
                <a:lnTo>
                  <a:pt x="1540" y="453"/>
                </a:lnTo>
                <a:lnTo>
                  <a:pt x="1538" y="442"/>
                </a:lnTo>
                <a:lnTo>
                  <a:pt x="1538" y="438"/>
                </a:lnTo>
                <a:lnTo>
                  <a:pt x="1536" y="434"/>
                </a:lnTo>
                <a:lnTo>
                  <a:pt x="1536" y="438"/>
                </a:lnTo>
                <a:lnTo>
                  <a:pt x="1534" y="453"/>
                </a:lnTo>
                <a:lnTo>
                  <a:pt x="1534" y="466"/>
                </a:lnTo>
                <a:lnTo>
                  <a:pt x="1534" y="482"/>
                </a:lnTo>
                <a:lnTo>
                  <a:pt x="1534" y="486"/>
                </a:lnTo>
                <a:lnTo>
                  <a:pt x="1536" y="472"/>
                </a:lnTo>
                <a:lnTo>
                  <a:pt x="1538" y="465"/>
                </a:lnTo>
                <a:lnTo>
                  <a:pt x="1538" y="472"/>
                </a:lnTo>
                <a:lnTo>
                  <a:pt x="1538" y="480"/>
                </a:lnTo>
                <a:lnTo>
                  <a:pt x="1540" y="476"/>
                </a:lnTo>
                <a:lnTo>
                  <a:pt x="1540" y="478"/>
                </a:lnTo>
                <a:lnTo>
                  <a:pt x="1540" y="486"/>
                </a:lnTo>
                <a:lnTo>
                  <a:pt x="1538" y="490"/>
                </a:lnTo>
                <a:lnTo>
                  <a:pt x="1538" y="480"/>
                </a:lnTo>
                <a:lnTo>
                  <a:pt x="1538" y="476"/>
                </a:lnTo>
                <a:lnTo>
                  <a:pt x="1538" y="480"/>
                </a:lnTo>
                <a:lnTo>
                  <a:pt x="1536" y="497"/>
                </a:lnTo>
                <a:lnTo>
                  <a:pt x="1536" y="507"/>
                </a:lnTo>
                <a:lnTo>
                  <a:pt x="1540" y="511"/>
                </a:lnTo>
                <a:lnTo>
                  <a:pt x="1542" y="513"/>
                </a:lnTo>
                <a:lnTo>
                  <a:pt x="1546" y="513"/>
                </a:lnTo>
                <a:lnTo>
                  <a:pt x="1546" y="522"/>
                </a:lnTo>
                <a:lnTo>
                  <a:pt x="1544" y="530"/>
                </a:lnTo>
                <a:lnTo>
                  <a:pt x="1538" y="514"/>
                </a:lnTo>
                <a:lnTo>
                  <a:pt x="1542" y="557"/>
                </a:lnTo>
                <a:lnTo>
                  <a:pt x="1546" y="618"/>
                </a:lnTo>
                <a:lnTo>
                  <a:pt x="1546" y="639"/>
                </a:lnTo>
                <a:lnTo>
                  <a:pt x="1540" y="566"/>
                </a:lnTo>
                <a:lnTo>
                  <a:pt x="1536" y="511"/>
                </a:lnTo>
                <a:lnTo>
                  <a:pt x="1534" y="507"/>
                </a:lnTo>
                <a:lnTo>
                  <a:pt x="1530" y="497"/>
                </a:lnTo>
                <a:lnTo>
                  <a:pt x="1528" y="482"/>
                </a:lnTo>
                <a:lnTo>
                  <a:pt x="1528" y="468"/>
                </a:lnTo>
                <a:lnTo>
                  <a:pt x="1530" y="463"/>
                </a:lnTo>
                <a:lnTo>
                  <a:pt x="1528" y="447"/>
                </a:lnTo>
                <a:lnTo>
                  <a:pt x="1526" y="451"/>
                </a:lnTo>
                <a:lnTo>
                  <a:pt x="1526" y="447"/>
                </a:lnTo>
                <a:lnTo>
                  <a:pt x="1526" y="438"/>
                </a:lnTo>
                <a:lnTo>
                  <a:pt x="1524" y="430"/>
                </a:lnTo>
                <a:lnTo>
                  <a:pt x="1522" y="438"/>
                </a:lnTo>
                <a:lnTo>
                  <a:pt x="1522" y="451"/>
                </a:lnTo>
                <a:lnTo>
                  <a:pt x="1522" y="442"/>
                </a:lnTo>
                <a:lnTo>
                  <a:pt x="1522" y="443"/>
                </a:lnTo>
                <a:lnTo>
                  <a:pt x="1521" y="443"/>
                </a:lnTo>
                <a:lnTo>
                  <a:pt x="1522" y="440"/>
                </a:lnTo>
                <a:lnTo>
                  <a:pt x="1522" y="436"/>
                </a:lnTo>
                <a:lnTo>
                  <a:pt x="1521" y="420"/>
                </a:lnTo>
                <a:lnTo>
                  <a:pt x="1519" y="413"/>
                </a:lnTo>
                <a:lnTo>
                  <a:pt x="1519" y="417"/>
                </a:lnTo>
                <a:lnTo>
                  <a:pt x="1519" y="407"/>
                </a:lnTo>
                <a:lnTo>
                  <a:pt x="1517" y="392"/>
                </a:lnTo>
                <a:lnTo>
                  <a:pt x="1517" y="394"/>
                </a:lnTo>
                <a:lnTo>
                  <a:pt x="1519" y="409"/>
                </a:lnTo>
                <a:lnTo>
                  <a:pt x="1519" y="442"/>
                </a:lnTo>
                <a:lnTo>
                  <a:pt x="1519" y="449"/>
                </a:lnTo>
                <a:lnTo>
                  <a:pt x="1521" y="445"/>
                </a:lnTo>
                <a:lnTo>
                  <a:pt x="1521" y="453"/>
                </a:lnTo>
                <a:lnTo>
                  <a:pt x="1521" y="436"/>
                </a:lnTo>
                <a:lnTo>
                  <a:pt x="1522" y="468"/>
                </a:lnTo>
                <a:lnTo>
                  <a:pt x="1524" y="503"/>
                </a:lnTo>
                <a:lnTo>
                  <a:pt x="1522" y="472"/>
                </a:lnTo>
                <a:lnTo>
                  <a:pt x="1522" y="466"/>
                </a:lnTo>
                <a:lnTo>
                  <a:pt x="1522" y="470"/>
                </a:lnTo>
                <a:lnTo>
                  <a:pt x="1522" y="490"/>
                </a:lnTo>
                <a:lnTo>
                  <a:pt x="1524" y="528"/>
                </a:lnTo>
                <a:lnTo>
                  <a:pt x="1526" y="534"/>
                </a:lnTo>
                <a:lnTo>
                  <a:pt x="1526" y="528"/>
                </a:lnTo>
                <a:lnTo>
                  <a:pt x="1524" y="516"/>
                </a:lnTo>
                <a:lnTo>
                  <a:pt x="1524" y="507"/>
                </a:lnTo>
                <a:lnTo>
                  <a:pt x="1526" y="514"/>
                </a:lnTo>
                <a:lnTo>
                  <a:pt x="1526" y="524"/>
                </a:lnTo>
                <a:lnTo>
                  <a:pt x="1526" y="538"/>
                </a:lnTo>
                <a:lnTo>
                  <a:pt x="1526" y="526"/>
                </a:lnTo>
                <a:lnTo>
                  <a:pt x="1526" y="547"/>
                </a:lnTo>
                <a:lnTo>
                  <a:pt x="1530" y="566"/>
                </a:lnTo>
                <a:lnTo>
                  <a:pt x="1530" y="568"/>
                </a:lnTo>
                <a:lnTo>
                  <a:pt x="1532" y="591"/>
                </a:lnTo>
                <a:lnTo>
                  <a:pt x="1526" y="557"/>
                </a:lnTo>
                <a:lnTo>
                  <a:pt x="1524" y="524"/>
                </a:lnTo>
                <a:lnTo>
                  <a:pt x="1522" y="505"/>
                </a:lnTo>
                <a:lnTo>
                  <a:pt x="1522" y="503"/>
                </a:lnTo>
                <a:lnTo>
                  <a:pt x="1522" y="495"/>
                </a:lnTo>
                <a:lnTo>
                  <a:pt x="1521" y="465"/>
                </a:lnTo>
                <a:lnTo>
                  <a:pt x="1521" y="488"/>
                </a:lnTo>
                <a:lnTo>
                  <a:pt x="1521" y="480"/>
                </a:lnTo>
                <a:lnTo>
                  <a:pt x="1519" y="451"/>
                </a:lnTo>
                <a:lnTo>
                  <a:pt x="1519" y="474"/>
                </a:lnTo>
                <a:lnTo>
                  <a:pt x="1519" y="470"/>
                </a:lnTo>
                <a:lnTo>
                  <a:pt x="1517" y="443"/>
                </a:lnTo>
                <a:lnTo>
                  <a:pt x="1517" y="447"/>
                </a:lnTo>
                <a:lnTo>
                  <a:pt x="1517" y="445"/>
                </a:lnTo>
                <a:lnTo>
                  <a:pt x="1515" y="436"/>
                </a:lnTo>
                <a:lnTo>
                  <a:pt x="1517" y="440"/>
                </a:lnTo>
                <a:lnTo>
                  <a:pt x="1513" y="407"/>
                </a:lnTo>
                <a:lnTo>
                  <a:pt x="1513" y="405"/>
                </a:lnTo>
                <a:lnTo>
                  <a:pt x="1513" y="407"/>
                </a:lnTo>
                <a:lnTo>
                  <a:pt x="1511" y="394"/>
                </a:lnTo>
                <a:lnTo>
                  <a:pt x="1511" y="382"/>
                </a:lnTo>
                <a:lnTo>
                  <a:pt x="1511" y="374"/>
                </a:lnTo>
                <a:lnTo>
                  <a:pt x="1507" y="369"/>
                </a:lnTo>
                <a:lnTo>
                  <a:pt x="1505" y="363"/>
                </a:lnTo>
                <a:lnTo>
                  <a:pt x="1507" y="376"/>
                </a:lnTo>
                <a:lnTo>
                  <a:pt x="1505" y="359"/>
                </a:lnTo>
                <a:lnTo>
                  <a:pt x="1503" y="357"/>
                </a:lnTo>
                <a:lnTo>
                  <a:pt x="1503" y="361"/>
                </a:lnTo>
                <a:lnTo>
                  <a:pt x="1503" y="353"/>
                </a:lnTo>
                <a:lnTo>
                  <a:pt x="1507" y="480"/>
                </a:lnTo>
                <a:lnTo>
                  <a:pt x="1501" y="338"/>
                </a:lnTo>
                <a:lnTo>
                  <a:pt x="1501" y="332"/>
                </a:lnTo>
                <a:lnTo>
                  <a:pt x="1501" y="305"/>
                </a:lnTo>
                <a:lnTo>
                  <a:pt x="1501" y="324"/>
                </a:lnTo>
                <a:lnTo>
                  <a:pt x="1503" y="280"/>
                </a:lnTo>
                <a:lnTo>
                  <a:pt x="1505" y="361"/>
                </a:lnTo>
                <a:lnTo>
                  <a:pt x="1507" y="369"/>
                </a:lnTo>
                <a:lnTo>
                  <a:pt x="1507" y="349"/>
                </a:lnTo>
                <a:lnTo>
                  <a:pt x="1505" y="330"/>
                </a:lnTo>
                <a:lnTo>
                  <a:pt x="1507" y="340"/>
                </a:lnTo>
                <a:lnTo>
                  <a:pt x="1511" y="369"/>
                </a:lnTo>
                <a:lnTo>
                  <a:pt x="1511" y="372"/>
                </a:lnTo>
                <a:lnTo>
                  <a:pt x="1505" y="305"/>
                </a:lnTo>
                <a:lnTo>
                  <a:pt x="1503" y="274"/>
                </a:lnTo>
                <a:lnTo>
                  <a:pt x="1505" y="299"/>
                </a:lnTo>
                <a:lnTo>
                  <a:pt x="1503" y="244"/>
                </a:lnTo>
                <a:lnTo>
                  <a:pt x="1503" y="240"/>
                </a:lnTo>
                <a:lnTo>
                  <a:pt x="1503" y="246"/>
                </a:lnTo>
                <a:lnTo>
                  <a:pt x="1503" y="261"/>
                </a:lnTo>
                <a:lnTo>
                  <a:pt x="1505" y="286"/>
                </a:lnTo>
                <a:lnTo>
                  <a:pt x="1505" y="290"/>
                </a:lnTo>
                <a:lnTo>
                  <a:pt x="1505" y="282"/>
                </a:lnTo>
                <a:lnTo>
                  <a:pt x="1507" y="305"/>
                </a:lnTo>
                <a:lnTo>
                  <a:pt x="1507" y="321"/>
                </a:lnTo>
                <a:lnTo>
                  <a:pt x="1507" y="326"/>
                </a:lnTo>
                <a:lnTo>
                  <a:pt x="1511" y="324"/>
                </a:lnTo>
                <a:lnTo>
                  <a:pt x="1511" y="326"/>
                </a:lnTo>
                <a:lnTo>
                  <a:pt x="1511" y="346"/>
                </a:lnTo>
                <a:lnTo>
                  <a:pt x="1513" y="365"/>
                </a:lnTo>
                <a:lnTo>
                  <a:pt x="1513" y="369"/>
                </a:lnTo>
                <a:lnTo>
                  <a:pt x="1513" y="365"/>
                </a:lnTo>
                <a:lnTo>
                  <a:pt x="1513" y="357"/>
                </a:lnTo>
                <a:lnTo>
                  <a:pt x="1511" y="326"/>
                </a:lnTo>
                <a:lnTo>
                  <a:pt x="1511" y="322"/>
                </a:lnTo>
                <a:lnTo>
                  <a:pt x="1513" y="347"/>
                </a:lnTo>
                <a:lnTo>
                  <a:pt x="1513" y="351"/>
                </a:lnTo>
                <a:lnTo>
                  <a:pt x="1513" y="349"/>
                </a:lnTo>
                <a:lnTo>
                  <a:pt x="1513" y="346"/>
                </a:lnTo>
                <a:lnTo>
                  <a:pt x="1513" y="363"/>
                </a:lnTo>
                <a:lnTo>
                  <a:pt x="1515" y="361"/>
                </a:lnTo>
                <a:lnTo>
                  <a:pt x="1515" y="346"/>
                </a:lnTo>
                <a:lnTo>
                  <a:pt x="1515" y="330"/>
                </a:lnTo>
                <a:lnTo>
                  <a:pt x="1515" y="332"/>
                </a:lnTo>
                <a:lnTo>
                  <a:pt x="1517" y="338"/>
                </a:lnTo>
                <a:lnTo>
                  <a:pt x="1517" y="361"/>
                </a:lnTo>
                <a:lnTo>
                  <a:pt x="1519" y="365"/>
                </a:lnTo>
                <a:lnTo>
                  <a:pt x="1519" y="363"/>
                </a:lnTo>
                <a:lnTo>
                  <a:pt x="1519" y="346"/>
                </a:lnTo>
                <a:lnTo>
                  <a:pt x="1519" y="311"/>
                </a:lnTo>
                <a:lnTo>
                  <a:pt x="1521" y="286"/>
                </a:lnTo>
                <a:lnTo>
                  <a:pt x="1521" y="282"/>
                </a:lnTo>
                <a:lnTo>
                  <a:pt x="1521" y="286"/>
                </a:lnTo>
                <a:lnTo>
                  <a:pt x="1522" y="305"/>
                </a:lnTo>
                <a:lnTo>
                  <a:pt x="1522" y="309"/>
                </a:lnTo>
                <a:lnTo>
                  <a:pt x="1524" y="303"/>
                </a:lnTo>
                <a:lnTo>
                  <a:pt x="1526" y="276"/>
                </a:lnTo>
                <a:lnTo>
                  <a:pt x="1521" y="263"/>
                </a:lnTo>
                <a:lnTo>
                  <a:pt x="1521" y="257"/>
                </a:lnTo>
                <a:lnTo>
                  <a:pt x="1522" y="255"/>
                </a:lnTo>
                <a:lnTo>
                  <a:pt x="1526" y="255"/>
                </a:lnTo>
                <a:lnTo>
                  <a:pt x="1530" y="255"/>
                </a:lnTo>
                <a:lnTo>
                  <a:pt x="1532" y="257"/>
                </a:lnTo>
                <a:lnTo>
                  <a:pt x="1538" y="263"/>
                </a:lnTo>
                <a:lnTo>
                  <a:pt x="1534" y="273"/>
                </a:lnTo>
                <a:lnTo>
                  <a:pt x="1530" y="280"/>
                </a:lnTo>
                <a:lnTo>
                  <a:pt x="1528" y="278"/>
                </a:lnTo>
                <a:lnTo>
                  <a:pt x="1526" y="294"/>
                </a:lnTo>
                <a:lnTo>
                  <a:pt x="1526" y="299"/>
                </a:lnTo>
                <a:lnTo>
                  <a:pt x="1528" y="298"/>
                </a:lnTo>
                <a:lnTo>
                  <a:pt x="1530" y="290"/>
                </a:lnTo>
                <a:lnTo>
                  <a:pt x="1530" y="298"/>
                </a:lnTo>
                <a:lnTo>
                  <a:pt x="1528" y="309"/>
                </a:lnTo>
                <a:lnTo>
                  <a:pt x="1524" y="322"/>
                </a:lnTo>
                <a:lnTo>
                  <a:pt x="1522" y="326"/>
                </a:lnTo>
                <a:lnTo>
                  <a:pt x="1524" y="326"/>
                </a:lnTo>
                <a:lnTo>
                  <a:pt x="1526" y="324"/>
                </a:lnTo>
                <a:lnTo>
                  <a:pt x="1528" y="324"/>
                </a:lnTo>
                <a:lnTo>
                  <a:pt x="1526" y="338"/>
                </a:lnTo>
                <a:lnTo>
                  <a:pt x="1524" y="347"/>
                </a:lnTo>
                <a:lnTo>
                  <a:pt x="1524" y="357"/>
                </a:lnTo>
                <a:lnTo>
                  <a:pt x="1526" y="359"/>
                </a:lnTo>
                <a:lnTo>
                  <a:pt x="1526" y="357"/>
                </a:lnTo>
                <a:lnTo>
                  <a:pt x="1528" y="349"/>
                </a:lnTo>
                <a:lnTo>
                  <a:pt x="1530" y="324"/>
                </a:lnTo>
                <a:lnTo>
                  <a:pt x="1532" y="321"/>
                </a:lnTo>
                <a:lnTo>
                  <a:pt x="1536" y="340"/>
                </a:lnTo>
                <a:lnTo>
                  <a:pt x="1536" y="342"/>
                </a:lnTo>
                <a:lnTo>
                  <a:pt x="1534" y="340"/>
                </a:lnTo>
                <a:lnTo>
                  <a:pt x="1534" y="338"/>
                </a:lnTo>
                <a:lnTo>
                  <a:pt x="1532" y="338"/>
                </a:lnTo>
                <a:lnTo>
                  <a:pt x="1530" y="361"/>
                </a:lnTo>
                <a:lnTo>
                  <a:pt x="1530" y="363"/>
                </a:lnTo>
                <a:lnTo>
                  <a:pt x="1536" y="359"/>
                </a:lnTo>
                <a:lnTo>
                  <a:pt x="1536" y="357"/>
                </a:lnTo>
                <a:lnTo>
                  <a:pt x="1544" y="353"/>
                </a:lnTo>
                <a:lnTo>
                  <a:pt x="1547" y="347"/>
                </a:lnTo>
                <a:lnTo>
                  <a:pt x="1547" y="340"/>
                </a:lnTo>
                <a:lnTo>
                  <a:pt x="1546" y="322"/>
                </a:lnTo>
                <a:lnTo>
                  <a:pt x="1547" y="315"/>
                </a:lnTo>
                <a:lnTo>
                  <a:pt x="1547" y="307"/>
                </a:lnTo>
                <a:lnTo>
                  <a:pt x="1547" y="305"/>
                </a:lnTo>
                <a:lnTo>
                  <a:pt x="1551" y="303"/>
                </a:lnTo>
                <a:lnTo>
                  <a:pt x="1555" y="301"/>
                </a:lnTo>
                <a:lnTo>
                  <a:pt x="1557" y="301"/>
                </a:lnTo>
                <a:lnTo>
                  <a:pt x="1555" y="299"/>
                </a:lnTo>
                <a:lnTo>
                  <a:pt x="1553" y="299"/>
                </a:lnTo>
                <a:lnTo>
                  <a:pt x="1546" y="301"/>
                </a:lnTo>
                <a:lnTo>
                  <a:pt x="1544" y="298"/>
                </a:lnTo>
                <a:lnTo>
                  <a:pt x="1549" y="296"/>
                </a:lnTo>
                <a:lnTo>
                  <a:pt x="1544" y="296"/>
                </a:lnTo>
                <a:lnTo>
                  <a:pt x="1538" y="288"/>
                </a:lnTo>
                <a:lnTo>
                  <a:pt x="1542" y="286"/>
                </a:lnTo>
                <a:lnTo>
                  <a:pt x="1544" y="282"/>
                </a:lnTo>
                <a:lnTo>
                  <a:pt x="1544" y="280"/>
                </a:lnTo>
                <a:lnTo>
                  <a:pt x="1542" y="282"/>
                </a:lnTo>
                <a:lnTo>
                  <a:pt x="1538" y="286"/>
                </a:lnTo>
                <a:lnTo>
                  <a:pt x="1536" y="286"/>
                </a:lnTo>
                <a:lnTo>
                  <a:pt x="1538" y="282"/>
                </a:lnTo>
                <a:lnTo>
                  <a:pt x="1542" y="276"/>
                </a:lnTo>
                <a:lnTo>
                  <a:pt x="1542" y="274"/>
                </a:lnTo>
                <a:lnTo>
                  <a:pt x="1540" y="278"/>
                </a:lnTo>
                <a:lnTo>
                  <a:pt x="1536" y="282"/>
                </a:lnTo>
                <a:lnTo>
                  <a:pt x="1534" y="282"/>
                </a:lnTo>
                <a:lnTo>
                  <a:pt x="1536" y="274"/>
                </a:lnTo>
                <a:lnTo>
                  <a:pt x="1540" y="265"/>
                </a:lnTo>
                <a:lnTo>
                  <a:pt x="1544" y="267"/>
                </a:lnTo>
                <a:lnTo>
                  <a:pt x="1546" y="273"/>
                </a:lnTo>
                <a:lnTo>
                  <a:pt x="1546" y="282"/>
                </a:lnTo>
                <a:lnTo>
                  <a:pt x="1547" y="284"/>
                </a:lnTo>
                <a:lnTo>
                  <a:pt x="1553" y="286"/>
                </a:lnTo>
                <a:lnTo>
                  <a:pt x="1555" y="288"/>
                </a:lnTo>
                <a:lnTo>
                  <a:pt x="1555" y="290"/>
                </a:lnTo>
                <a:lnTo>
                  <a:pt x="1553" y="286"/>
                </a:lnTo>
                <a:lnTo>
                  <a:pt x="1563" y="286"/>
                </a:lnTo>
                <a:lnTo>
                  <a:pt x="1559" y="288"/>
                </a:lnTo>
                <a:lnTo>
                  <a:pt x="1555" y="290"/>
                </a:lnTo>
                <a:lnTo>
                  <a:pt x="1559" y="305"/>
                </a:lnTo>
                <a:lnTo>
                  <a:pt x="1561" y="330"/>
                </a:lnTo>
                <a:lnTo>
                  <a:pt x="1561" y="376"/>
                </a:lnTo>
                <a:lnTo>
                  <a:pt x="1563" y="388"/>
                </a:lnTo>
                <a:lnTo>
                  <a:pt x="1565" y="392"/>
                </a:lnTo>
                <a:lnTo>
                  <a:pt x="1569" y="394"/>
                </a:lnTo>
                <a:lnTo>
                  <a:pt x="1572" y="395"/>
                </a:lnTo>
                <a:lnTo>
                  <a:pt x="1574" y="399"/>
                </a:lnTo>
                <a:lnTo>
                  <a:pt x="1576" y="407"/>
                </a:lnTo>
                <a:lnTo>
                  <a:pt x="1576" y="415"/>
                </a:lnTo>
                <a:lnTo>
                  <a:pt x="1572" y="418"/>
                </a:lnTo>
                <a:lnTo>
                  <a:pt x="1569" y="422"/>
                </a:lnTo>
                <a:lnTo>
                  <a:pt x="1567" y="426"/>
                </a:lnTo>
                <a:lnTo>
                  <a:pt x="1569" y="428"/>
                </a:lnTo>
                <a:lnTo>
                  <a:pt x="1570" y="432"/>
                </a:lnTo>
                <a:lnTo>
                  <a:pt x="1570" y="440"/>
                </a:lnTo>
                <a:lnTo>
                  <a:pt x="1572" y="447"/>
                </a:lnTo>
                <a:lnTo>
                  <a:pt x="1569" y="447"/>
                </a:lnTo>
                <a:lnTo>
                  <a:pt x="1567" y="449"/>
                </a:lnTo>
                <a:lnTo>
                  <a:pt x="1569" y="455"/>
                </a:lnTo>
                <a:lnTo>
                  <a:pt x="1570" y="459"/>
                </a:lnTo>
                <a:lnTo>
                  <a:pt x="1572" y="461"/>
                </a:lnTo>
                <a:lnTo>
                  <a:pt x="1578" y="461"/>
                </a:lnTo>
                <a:lnTo>
                  <a:pt x="1584" y="457"/>
                </a:lnTo>
                <a:lnTo>
                  <a:pt x="1586" y="453"/>
                </a:lnTo>
                <a:lnTo>
                  <a:pt x="1584" y="443"/>
                </a:lnTo>
                <a:lnTo>
                  <a:pt x="1582" y="440"/>
                </a:lnTo>
                <a:lnTo>
                  <a:pt x="1590" y="438"/>
                </a:lnTo>
                <a:lnTo>
                  <a:pt x="1594" y="436"/>
                </a:lnTo>
                <a:lnTo>
                  <a:pt x="1595" y="438"/>
                </a:lnTo>
                <a:lnTo>
                  <a:pt x="1594" y="451"/>
                </a:lnTo>
                <a:lnTo>
                  <a:pt x="1594" y="455"/>
                </a:lnTo>
                <a:lnTo>
                  <a:pt x="1595" y="457"/>
                </a:lnTo>
                <a:lnTo>
                  <a:pt x="1595" y="455"/>
                </a:lnTo>
                <a:lnTo>
                  <a:pt x="1603" y="445"/>
                </a:lnTo>
                <a:lnTo>
                  <a:pt x="1601" y="445"/>
                </a:lnTo>
                <a:lnTo>
                  <a:pt x="1599" y="442"/>
                </a:lnTo>
                <a:lnTo>
                  <a:pt x="1601" y="434"/>
                </a:lnTo>
                <a:lnTo>
                  <a:pt x="1599" y="434"/>
                </a:lnTo>
                <a:lnTo>
                  <a:pt x="1599" y="426"/>
                </a:lnTo>
                <a:lnTo>
                  <a:pt x="1605" y="417"/>
                </a:lnTo>
                <a:lnTo>
                  <a:pt x="1603" y="411"/>
                </a:lnTo>
                <a:lnTo>
                  <a:pt x="1603" y="407"/>
                </a:lnTo>
                <a:lnTo>
                  <a:pt x="1603" y="411"/>
                </a:lnTo>
                <a:lnTo>
                  <a:pt x="1599" y="415"/>
                </a:lnTo>
                <a:lnTo>
                  <a:pt x="1599" y="413"/>
                </a:lnTo>
                <a:lnTo>
                  <a:pt x="1599" y="407"/>
                </a:lnTo>
                <a:lnTo>
                  <a:pt x="1599" y="394"/>
                </a:lnTo>
                <a:lnTo>
                  <a:pt x="1597" y="392"/>
                </a:lnTo>
                <a:lnTo>
                  <a:pt x="1597" y="394"/>
                </a:lnTo>
                <a:lnTo>
                  <a:pt x="1595" y="411"/>
                </a:lnTo>
                <a:lnTo>
                  <a:pt x="1594" y="420"/>
                </a:lnTo>
                <a:lnTo>
                  <a:pt x="1592" y="420"/>
                </a:lnTo>
                <a:lnTo>
                  <a:pt x="1588" y="418"/>
                </a:lnTo>
                <a:lnTo>
                  <a:pt x="1584" y="415"/>
                </a:lnTo>
                <a:lnTo>
                  <a:pt x="1584" y="407"/>
                </a:lnTo>
                <a:lnTo>
                  <a:pt x="1586" y="403"/>
                </a:lnTo>
                <a:lnTo>
                  <a:pt x="1588" y="403"/>
                </a:lnTo>
                <a:lnTo>
                  <a:pt x="1590" y="405"/>
                </a:lnTo>
                <a:lnTo>
                  <a:pt x="1592" y="405"/>
                </a:lnTo>
                <a:lnTo>
                  <a:pt x="1592" y="403"/>
                </a:lnTo>
                <a:lnTo>
                  <a:pt x="1590" y="394"/>
                </a:lnTo>
                <a:lnTo>
                  <a:pt x="1584" y="363"/>
                </a:lnTo>
                <a:lnTo>
                  <a:pt x="1582" y="346"/>
                </a:lnTo>
                <a:lnTo>
                  <a:pt x="1584" y="349"/>
                </a:lnTo>
                <a:lnTo>
                  <a:pt x="1588" y="355"/>
                </a:lnTo>
                <a:lnTo>
                  <a:pt x="1592" y="357"/>
                </a:lnTo>
                <a:lnTo>
                  <a:pt x="1592" y="353"/>
                </a:lnTo>
                <a:lnTo>
                  <a:pt x="1590" y="342"/>
                </a:lnTo>
                <a:lnTo>
                  <a:pt x="1588" y="336"/>
                </a:lnTo>
                <a:lnTo>
                  <a:pt x="1590" y="326"/>
                </a:lnTo>
                <a:lnTo>
                  <a:pt x="1590" y="324"/>
                </a:lnTo>
                <a:lnTo>
                  <a:pt x="1592" y="328"/>
                </a:lnTo>
                <a:lnTo>
                  <a:pt x="1594" y="340"/>
                </a:lnTo>
                <a:lnTo>
                  <a:pt x="1595" y="340"/>
                </a:lnTo>
                <a:lnTo>
                  <a:pt x="1597" y="334"/>
                </a:lnTo>
                <a:lnTo>
                  <a:pt x="1595" y="334"/>
                </a:lnTo>
                <a:lnTo>
                  <a:pt x="1595" y="328"/>
                </a:lnTo>
                <a:lnTo>
                  <a:pt x="1594" y="324"/>
                </a:lnTo>
                <a:lnTo>
                  <a:pt x="1594" y="319"/>
                </a:lnTo>
                <a:lnTo>
                  <a:pt x="1595" y="319"/>
                </a:lnTo>
                <a:lnTo>
                  <a:pt x="1597" y="321"/>
                </a:lnTo>
                <a:lnTo>
                  <a:pt x="1599" y="321"/>
                </a:lnTo>
                <a:lnTo>
                  <a:pt x="1599" y="319"/>
                </a:lnTo>
                <a:lnTo>
                  <a:pt x="1597" y="309"/>
                </a:lnTo>
                <a:lnTo>
                  <a:pt x="1595" y="309"/>
                </a:lnTo>
                <a:lnTo>
                  <a:pt x="1595" y="307"/>
                </a:lnTo>
                <a:lnTo>
                  <a:pt x="1594" y="307"/>
                </a:lnTo>
                <a:lnTo>
                  <a:pt x="1594" y="311"/>
                </a:lnTo>
                <a:lnTo>
                  <a:pt x="1588" y="298"/>
                </a:lnTo>
                <a:lnTo>
                  <a:pt x="1590" y="299"/>
                </a:lnTo>
                <a:lnTo>
                  <a:pt x="1594" y="301"/>
                </a:lnTo>
                <a:lnTo>
                  <a:pt x="1595" y="301"/>
                </a:lnTo>
                <a:lnTo>
                  <a:pt x="1597" y="299"/>
                </a:lnTo>
                <a:lnTo>
                  <a:pt x="1597" y="296"/>
                </a:lnTo>
                <a:lnTo>
                  <a:pt x="1599" y="296"/>
                </a:lnTo>
                <a:lnTo>
                  <a:pt x="1601" y="299"/>
                </a:lnTo>
                <a:lnTo>
                  <a:pt x="1607" y="286"/>
                </a:lnTo>
                <a:lnTo>
                  <a:pt x="1607" y="280"/>
                </a:lnTo>
                <a:lnTo>
                  <a:pt x="1607" y="273"/>
                </a:lnTo>
                <a:lnTo>
                  <a:pt x="1607" y="261"/>
                </a:lnTo>
                <a:lnTo>
                  <a:pt x="1607" y="259"/>
                </a:lnTo>
                <a:lnTo>
                  <a:pt x="1611" y="257"/>
                </a:lnTo>
                <a:lnTo>
                  <a:pt x="1622" y="261"/>
                </a:lnTo>
                <a:lnTo>
                  <a:pt x="1624" y="261"/>
                </a:lnTo>
                <a:lnTo>
                  <a:pt x="1624" y="257"/>
                </a:lnTo>
                <a:lnTo>
                  <a:pt x="1617" y="246"/>
                </a:lnTo>
                <a:lnTo>
                  <a:pt x="1615" y="242"/>
                </a:lnTo>
                <a:lnTo>
                  <a:pt x="1617" y="240"/>
                </a:lnTo>
                <a:lnTo>
                  <a:pt x="1618" y="240"/>
                </a:lnTo>
                <a:lnTo>
                  <a:pt x="1624" y="242"/>
                </a:lnTo>
                <a:lnTo>
                  <a:pt x="1459" y="129"/>
                </a:lnTo>
                <a:lnTo>
                  <a:pt x="8" y="411"/>
                </a:lnTo>
                <a:lnTo>
                  <a:pt x="8" y="407"/>
                </a:lnTo>
                <a:lnTo>
                  <a:pt x="10" y="405"/>
                </a:lnTo>
                <a:lnTo>
                  <a:pt x="10" y="409"/>
                </a:lnTo>
                <a:lnTo>
                  <a:pt x="8" y="411"/>
                </a:lnTo>
                <a:lnTo>
                  <a:pt x="1459" y="129"/>
                </a:lnTo>
                <a:lnTo>
                  <a:pt x="10" y="632"/>
                </a:lnTo>
                <a:lnTo>
                  <a:pt x="10" y="630"/>
                </a:lnTo>
                <a:lnTo>
                  <a:pt x="11" y="645"/>
                </a:lnTo>
                <a:lnTo>
                  <a:pt x="10" y="632"/>
                </a:lnTo>
                <a:lnTo>
                  <a:pt x="1459" y="129"/>
                </a:lnTo>
                <a:lnTo>
                  <a:pt x="34" y="651"/>
                </a:lnTo>
                <a:lnTo>
                  <a:pt x="33" y="643"/>
                </a:lnTo>
                <a:lnTo>
                  <a:pt x="34" y="647"/>
                </a:lnTo>
                <a:lnTo>
                  <a:pt x="34" y="651"/>
                </a:lnTo>
                <a:lnTo>
                  <a:pt x="1459" y="129"/>
                </a:lnTo>
                <a:lnTo>
                  <a:pt x="42" y="430"/>
                </a:lnTo>
                <a:lnTo>
                  <a:pt x="42" y="428"/>
                </a:lnTo>
                <a:lnTo>
                  <a:pt x="44" y="434"/>
                </a:lnTo>
                <a:lnTo>
                  <a:pt x="42" y="436"/>
                </a:lnTo>
                <a:lnTo>
                  <a:pt x="44" y="434"/>
                </a:lnTo>
                <a:lnTo>
                  <a:pt x="44" y="443"/>
                </a:lnTo>
                <a:lnTo>
                  <a:pt x="42" y="438"/>
                </a:lnTo>
                <a:lnTo>
                  <a:pt x="40" y="434"/>
                </a:lnTo>
                <a:lnTo>
                  <a:pt x="42" y="430"/>
                </a:lnTo>
                <a:lnTo>
                  <a:pt x="1459" y="129"/>
                </a:lnTo>
                <a:lnTo>
                  <a:pt x="44" y="570"/>
                </a:lnTo>
                <a:lnTo>
                  <a:pt x="44" y="578"/>
                </a:lnTo>
                <a:lnTo>
                  <a:pt x="42" y="562"/>
                </a:lnTo>
                <a:lnTo>
                  <a:pt x="44" y="568"/>
                </a:lnTo>
                <a:lnTo>
                  <a:pt x="44" y="570"/>
                </a:lnTo>
                <a:lnTo>
                  <a:pt x="1459" y="129"/>
                </a:lnTo>
                <a:lnTo>
                  <a:pt x="44" y="641"/>
                </a:lnTo>
                <a:lnTo>
                  <a:pt x="44" y="639"/>
                </a:lnTo>
                <a:lnTo>
                  <a:pt x="46" y="620"/>
                </a:lnTo>
                <a:lnTo>
                  <a:pt x="46" y="630"/>
                </a:lnTo>
                <a:lnTo>
                  <a:pt x="46" y="634"/>
                </a:lnTo>
                <a:lnTo>
                  <a:pt x="46" y="637"/>
                </a:lnTo>
                <a:lnTo>
                  <a:pt x="44" y="641"/>
                </a:lnTo>
                <a:lnTo>
                  <a:pt x="1459" y="129"/>
                </a:lnTo>
                <a:lnTo>
                  <a:pt x="46" y="562"/>
                </a:lnTo>
                <a:lnTo>
                  <a:pt x="46" y="564"/>
                </a:lnTo>
                <a:lnTo>
                  <a:pt x="44" y="553"/>
                </a:lnTo>
                <a:lnTo>
                  <a:pt x="46" y="516"/>
                </a:lnTo>
                <a:lnTo>
                  <a:pt x="46" y="562"/>
                </a:lnTo>
                <a:lnTo>
                  <a:pt x="1459" y="129"/>
                </a:lnTo>
                <a:lnTo>
                  <a:pt x="50" y="584"/>
                </a:lnTo>
                <a:lnTo>
                  <a:pt x="48" y="568"/>
                </a:lnTo>
                <a:lnTo>
                  <a:pt x="48" y="514"/>
                </a:lnTo>
                <a:lnTo>
                  <a:pt x="44" y="457"/>
                </a:lnTo>
                <a:lnTo>
                  <a:pt x="46" y="455"/>
                </a:lnTo>
                <a:lnTo>
                  <a:pt x="46" y="451"/>
                </a:lnTo>
                <a:lnTo>
                  <a:pt x="50" y="513"/>
                </a:lnTo>
                <a:lnTo>
                  <a:pt x="52" y="545"/>
                </a:lnTo>
                <a:lnTo>
                  <a:pt x="50" y="584"/>
                </a:lnTo>
                <a:lnTo>
                  <a:pt x="1459" y="129"/>
                </a:lnTo>
                <a:lnTo>
                  <a:pt x="1557" y="1098"/>
                </a:lnTo>
                <a:lnTo>
                  <a:pt x="1559" y="1100"/>
                </a:lnTo>
                <a:lnTo>
                  <a:pt x="1557" y="1104"/>
                </a:lnTo>
                <a:lnTo>
                  <a:pt x="1555" y="1102"/>
                </a:lnTo>
                <a:lnTo>
                  <a:pt x="1557" y="1098"/>
                </a:lnTo>
                <a:lnTo>
                  <a:pt x="1459" y="129"/>
                </a:lnTo>
                <a:lnTo>
                  <a:pt x="1555" y="1098"/>
                </a:lnTo>
                <a:lnTo>
                  <a:pt x="1557" y="1098"/>
                </a:lnTo>
                <a:lnTo>
                  <a:pt x="1555" y="1102"/>
                </a:lnTo>
                <a:lnTo>
                  <a:pt x="1553" y="1100"/>
                </a:lnTo>
                <a:lnTo>
                  <a:pt x="1555" y="1098"/>
                </a:lnTo>
                <a:lnTo>
                  <a:pt x="1459" y="129"/>
                </a:lnTo>
                <a:lnTo>
                  <a:pt x="1559" y="668"/>
                </a:lnTo>
                <a:lnTo>
                  <a:pt x="1561" y="676"/>
                </a:lnTo>
                <a:lnTo>
                  <a:pt x="1559" y="680"/>
                </a:lnTo>
                <a:lnTo>
                  <a:pt x="1561" y="676"/>
                </a:lnTo>
                <a:lnTo>
                  <a:pt x="1563" y="678"/>
                </a:lnTo>
                <a:lnTo>
                  <a:pt x="1559" y="687"/>
                </a:lnTo>
                <a:lnTo>
                  <a:pt x="1557" y="699"/>
                </a:lnTo>
                <a:lnTo>
                  <a:pt x="1555" y="699"/>
                </a:lnTo>
                <a:lnTo>
                  <a:pt x="1559" y="680"/>
                </a:lnTo>
                <a:lnTo>
                  <a:pt x="1555" y="689"/>
                </a:lnTo>
                <a:lnTo>
                  <a:pt x="1553" y="697"/>
                </a:lnTo>
                <a:lnTo>
                  <a:pt x="1551" y="695"/>
                </a:lnTo>
                <a:lnTo>
                  <a:pt x="1551" y="689"/>
                </a:lnTo>
                <a:lnTo>
                  <a:pt x="1553" y="680"/>
                </a:lnTo>
                <a:lnTo>
                  <a:pt x="1559" y="668"/>
                </a:lnTo>
                <a:lnTo>
                  <a:pt x="1459" y="129"/>
                </a:lnTo>
                <a:lnTo>
                  <a:pt x="1549" y="741"/>
                </a:lnTo>
                <a:lnTo>
                  <a:pt x="1547" y="751"/>
                </a:lnTo>
                <a:lnTo>
                  <a:pt x="1546" y="749"/>
                </a:lnTo>
                <a:lnTo>
                  <a:pt x="1546" y="745"/>
                </a:lnTo>
                <a:lnTo>
                  <a:pt x="1549" y="741"/>
                </a:lnTo>
                <a:lnTo>
                  <a:pt x="1459" y="129"/>
                </a:lnTo>
                <a:lnTo>
                  <a:pt x="1490" y="912"/>
                </a:lnTo>
                <a:lnTo>
                  <a:pt x="1492" y="908"/>
                </a:lnTo>
                <a:lnTo>
                  <a:pt x="1494" y="904"/>
                </a:lnTo>
                <a:lnTo>
                  <a:pt x="1498" y="904"/>
                </a:lnTo>
                <a:lnTo>
                  <a:pt x="1498" y="906"/>
                </a:lnTo>
                <a:lnTo>
                  <a:pt x="1494" y="910"/>
                </a:lnTo>
                <a:lnTo>
                  <a:pt x="1492" y="912"/>
                </a:lnTo>
                <a:lnTo>
                  <a:pt x="1490" y="912"/>
                </a:lnTo>
                <a:lnTo>
                  <a:pt x="1459" y="129"/>
                </a:lnTo>
                <a:lnTo>
                  <a:pt x="1488" y="914"/>
                </a:lnTo>
                <a:lnTo>
                  <a:pt x="1492" y="918"/>
                </a:lnTo>
                <a:lnTo>
                  <a:pt x="1492" y="920"/>
                </a:lnTo>
                <a:lnTo>
                  <a:pt x="1490" y="922"/>
                </a:lnTo>
                <a:lnTo>
                  <a:pt x="1492" y="920"/>
                </a:lnTo>
                <a:lnTo>
                  <a:pt x="1492" y="922"/>
                </a:lnTo>
                <a:lnTo>
                  <a:pt x="1488" y="923"/>
                </a:lnTo>
                <a:lnTo>
                  <a:pt x="1492" y="927"/>
                </a:lnTo>
                <a:lnTo>
                  <a:pt x="1496" y="922"/>
                </a:lnTo>
                <a:lnTo>
                  <a:pt x="1498" y="918"/>
                </a:lnTo>
                <a:lnTo>
                  <a:pt x="1496" y="918"/>
                </a:lnTo>
                <a:lnTo>
                  <a:pt x="1498" y="916"/>
                </a:lnTo>
                <a:lnTo>
                  <a:pt x="1498" y="923"/>
                </a:lnTo>
                <a:lnTo>
                  <a:pt x="1498" y="927"/>
                </a:lnTo>
                <a:lnTo>
                  <a:pt x="1496" y="929"/>
                </a:lnTo>
                <a:lnTo>
                  <a:pt x="1496" y="933"/>
                </a:lnTo>
                <a:lnTo>
                  <a:pt x="1494" y="937"/>
                </a:lnTo>
                <a:lnTo>
                  <a:pt x="1496" y="939"/>
                </a:lnTo>
                <a:lnTo>
                  <a:pt x="1492" y="946"/>
                </a:lnTo>
                <a:lnTo>
                  <a:pt x="1490" y="946"/>
                </a:lnTo>
                <a:lnTo>
                  <a:pt x="1488" y="927"/>
                </a:lnTo>
                <a:lnTo>
                  <a:pt x="1488" y="914"/>
                </a:lnTo>
                <a:lnTo>
                  <a:pt x="1459" y="129"/>
                </a:lnTo>
                <a:lnTo>
                  <a:pt x="1455" y="136"/>
                </a:lnTo>
                <a:lnTo>
                  <a:pt x="1448" y="134"/>
                </a:lnTo>
                <a:lnTo>
                  <a:pt x="1453" y="138"/>
                </a:lnTo>
                <a:lnTo>
                  <a:pt x="1451" y="138"/>
                </a:lnTo>
                <a:lnTo>
                  <a:pt x="1434" y="119"/>
                </a:lnTo>
                <a:lnTo>
                  <a:pt x="1421" y="102"/>
                </a:lnTo>
                <a:lnTo>
                  <a:pt x="1421" y="100"/>
                </a:lnTo>
                <a:lnTo>
                  <a:pt x="1421" y="98"/>
                </a:lnTo>
                <a:lnTo>
                  <a:pt x="1425" y="100"/>
                </a:lnTo>
                <a:lnTo>
                  <a:pt x="1426" y="102"/>
                </a:lnTo>
                <a:lnTo>
                  <a:pt x="1440" y="119"/>
                </a:lnTo>
                <a:lnTo>
                  <a:pt x="1440" y="121"/>
                </a:lnTo>
                <a:lnTo>
                  <a:pt x="1442" y="121"/>
                </a:lnTo>
                <a:lnTo>
                  <a:pt x="1450" y="130"/>
                </a:lnTo>
                <a:lnTo>
                  <a:pt x="1457" y="136"/>
                </a:lnTo>
                <a:lnTo>
                  <a:pt x="1455" y="136"/>
                </a:lnTo>
                <a:lnTo>
                  <a:pt x="1459" y="129"/>
                </a:lnTo>
                <a:lnTo>
                  <a:pt x="1423" y="98"/>
                </a:lnTo>
                <a:lnTo>
                  <a:pt x="1425" y="98"/>
                </a:lnTo>
                <a:lnTo>
                  <a:pt x="1425" y="100"/>
                </a:lnTo>
                <a:lnTo>
                  <a:pt x="1423" y="98"/>
                </a:lnTo>
                <a:lnTo>
                  <a:pt x="1459" y="129"/>
                </a:lnTo>
                <a:lnTo>
                  <a:pt x="1473" y="152"/>
                </a:lnTo>
                <a:lnTo>
                  <a:pt x="1471" y="152"/>
                </a:lnTo>
                <a:lnTo>
                  <a:pt x="1469" y="152"/>
                </a:lnTo>
                <a:lnTo>
                  <a:pt x="1463" y="152"/>
                </a:lnTo>
                <a:lnTo>
                  <a:pt x="1461" y="150"/>
                </a:lnTo>
                <a:lnTo>
                  <a:pt x="1459" y="146"/>
                </a:lnTo>
                <a:lnTo>
                  <a:pt x="1463" y="146"/>
                </a:lnTo>
                <a:lnTo>
                  <a:pt x="1463" y="144"/>
                </a:lnTo>
                <a:lnTo>
                  <a:pt x="1459" y="142"/>
                </a:lnTo>
                <a:lnTo>
                  <a:pt x="1461" y="142"/>
                </a:lnTo>
                <a:lnTo>
                  <a:pt x="1459" y="142"/>
                </a:lnTo>
                <a:lnTo>
                  <a:pt x="1461" y="140"/>
                </a:lnTo>
                <a:lnTo>
                  <a:pt x="1461" y="138"/>
                </a:lnTo>
                <a:lnTo>
                  <a:pt x="1469" y="148"/>
                </a:lnTo>
                <a:lnTo>
                  <a:pt x="1473" y="150"/>
                </a:lnTo>
                <a:lnTo>
                  <a:pt x="1473" y="152"/>
                </a:lnTo>
                <a:lnTo>
                  <a:pt x="1459" y="129"/>
                </a:lnTo>
                <a:lnTo>
                  <a:pt x="1471" y="140"/>
                </a:lnTo>
                <a:lnTo>
                  <a:pt x="1474" y="146"/>
                </a:lnTo>
                <a:lnTo>
                  <a:pt x="1459" y="134"/>
                </a:lnTo>
                <a:lnTo>
                  <a:pt x="1444" y="121"/>
                </a:lnTo>
                <a:lnTo>
                  <a:pt x="1446" y="121"/>
                </a:lnTo>
                <a:lnTo>
                  <a:pt x="1448" y="121"/>
                </a:lnTo>
                <a:lnTo>
                  <a:pt x="1446" y="121"/>
                </a:lnTo>
                <a:lnTo>
                  <a:pt x="1446" y="119"/>
                </a:lnTo>
                <a:lnTo>
                  <a:pt x="1444" y="119"/>
                </a:lnTo>
                <a:lnTo>
                  <a:pt x="1442" y="119"/>
                </a:lnTo>
                <a:lnTo>
                  <a:pt x="1442" y="121"/>
                </a:lnTo>
                <a:lnTo>
                  <a:pt x="1440" y="117"/>
                </a:lnTo>
                <a:lnTo>
                  <a:pt x="1436" y="111"/>
                </a:lnTo>
                <a:lnTo>
                  <a:pt x="1430" y="107"/>
                </a:lnTo>
                <a:lnTo>
                  <a:pt x="1428" y="102"/>
                </a:lnTo>
                <a:lnTo>
                  <a:pt x="1430" y="104"/>
                </a:lnTo>
                <a:lnTo>
                  <a:pt x="1432" y="106"/>
                </a:lnTo>
                <a:lnTo>
                  <a:pt x="1434" y="104"/>
                </a:lnTo>
                <a:lnTo>
                  <a:pt x="1438" y="106"/>
                </a:lnTo>
                <a:lnTo>
                  <a:pt x="1434" y="104"/>
                </a:lnTo>
                <a:lnTo>
                  <a:pt x="1434" y="100"/>
                </a:lnTo>
                <a:lnTo>
                  <a:pt x="1430" y="102"/>
                </a:lnTo>
                <a:lnTo>
                  <a:pt x="1428" y="100"/>
                </a:lnTo>
                <a:lnTo>
                  <a:pt x="1432" y="100"/>
                </a:lnTo>
                <a:lnTo>
                  <a:pt x="1430" y="100"/>
                </a:lnTo>
                <a:lnTo>
                  <a:pt x="1426" y="100"/>
                </a:lnTo>
                <a:lnTo>
                  <a:pt x="1425" y="100"/>
                </a:lnTo>
                <a:lnTo>
                  <a:pt x="1425" y="98"/>
                </a:lnTo>
                <a:lnTo>
                  <a:pt x="1426" y="100"/>
                </a:lnTo>
                <a:lnTo>
                  <a:pt x="1423" y="98"/>
                </a:lnTo>
                <a:lnTo>
                  <a:pt x="1423" y="96"/>
                </a:lnTo>
                <a:lnTo>
                  <a:pt x="1419" y="96"/>
                </a:lnTo>
                <a:lnTo>
                  <a:pt x="1415" y="94"/>
                </a:lnTo>
                <a:lnTo>
                  <a:pt x="1417" y="86"/>
                </a:lnTo>
                <a:lnTo>
                  <a:pt x="1417" y="84"/>
                </a:lnTo>
                <a:lnTo>
                  <a:pt x="1415" y="82"/>
                </a:lnTo>
                <a:lnTo>
                  <a:pt x="1415" y="84"/>
                </a:lnTo>
                <a:lnTo>
                  <a:pt x="1413" y="88"/>
                </a:lnTo>
                <a:lnTo>
                  <a:pt x="1407" y="82"/>
                </a:lnTo>
                <a:lnTo>
                  <a:pt x="1411" y="79"/>
                </a:lnTo>
                <a:lnTo>
                  <a:pt x="1417" y="82"/>
                </a:lnTo>
                <a:lnTo>
                  <a:pt x="1413" y="79"/>
                </a:lnTo>
                <a:lnTo>
                  <a:pt x="1415" y="73"/>
                </a:lnTo>
                <a:lnTo>
                  <a:pt x="1417" y="73"/>
                </a:lnTo>
                <a:lnTo>
                  <a:pt x="1436" y="96"/>
                </a:lnTo>
                <a:lnTo>
                  <a:pt x="1432" y="90"/>
                </a:lnTo>
                <a:lnTo>
                  <a:pt x="1426" y="81"/>
                </a:lnTo>
                <a:lnTo>
                  <a:pt x="1421" y="69"/>
                </a:lnTo>
                <a:lnTo>
                  <a:pt x="1421" y="67"/>
                </a:lnTo>
                <a:lnTo>
                  <a:pt x="1419" y="69"/>
                </a:lnTo>
                <a:lnTo>
                  <a:pt x="1419" y="65"/>
                </a:lnTo>
                <a:lnTo>
                  <a:pt x="1419" y="63"/>
                </a:lnTo>
                <a:lnTo>
                  <a:pt x="1417" y="63"/>
                </a:lnTo>
                <a:lnTo>
                  <a:pt x="1413" y="56"/>
                </a:lnTo>
                <a:lnTo>
                  <a:pt x="1413" y="54"/>
                </a:lnTo>
                <a:lnTo>
                  <a:pt x="1413" y="52"/>
                </a:lnTo>
                <a:lnTo>
                  <a:pt x="1411" y="54"/>
                </a:lnTo>
                <a:lnTo>
                  <a:pt x="1409" y="50"/>
                </a:lnTo>
                <a:lnTo>
                  <a:pt x="1409" y="48"/>
                </a:lnTo>
                <a:lnTo>
                  <a:pt x="1409" y="50"/>
                </a:lnTo>
                <a:lnTo>
                  <a:pt x="1407" y="48"/>
                </a:lnTo>
                <a:lnTo>
                  <a:pt x="1409" y="44"/>
                </a:lnTo>
                <a:lnTo>
                  <a:pt x="1421" y="59"/>
                </a:lnTo>
                <a:lnTo>
                  <a:pt x="1442" y="90"/>
                </a:lnTo>
                <a:lnTo>
                  <a:pt x="1461" y="111"/>
                </a:lnTo>
                <a:lnTo>
                  <a:pt x="1474" y="125"/>
                </a:lnTo>
                <a:lnTo>
                  <a:pt x="1486" y="132"/>
                </a:lnTo>
                <a:lnTo>
                  <a:pt x="1482" y="134"/>
                </a:lnTo>
                <a:lnTo>
                  <a:pt x="1478" y="142"/>
                </a:lnTo>
                <a:lnTo>
                  <a:pt x="1473" y="140"/>
                </a:lnTo>
                <a:lnTo>
                  <a:pt x="1471" y="140"/>
                </a:lnTo>
                <a:lnTo>
                  <a:pt x="1459" y="129"/>
                </a:lnTo>
                <a:lnTo>
                  <a:pt x="1428" y="100"/>
                </a:lnTo>
                <a:lnTo>
                  <a:pt x="1430" y="102"/>
                </a:lnTo>
                <a:lnTo>
                  <a:pt x="1428" y="102"/>
                </a:lnTo>
                <a:lnTo>
                  <a:pt x="1428" y="100"/>
                </a:lnTo>
                <a:lnTo>
                  <a:pt x="1459" y="129"/>
                </a:lnTo>
                <a:lnTo>
                  <a:pt x="1484" y="971"/>
                </a:lnTo>
                <a:lnTo>
                  <a:pt x="1482" y="973"/>
                </a:lnTo>
                <a:lnTo>
                  <a:pt x="1484" y="970"/>
                </a:lnTo>
                <a:lnTo>
                  <a:pt x="1484" y="971"/>
                </a:lnTo>
                <a:lnTo>
                  <a:pt x="1459" y="129"/>
                </a:lnTo>
                <a:lnTo>
                  <a:pt x="1486" y="964"/>
                </a:lnTo>
                <a:lnTo>
                  <a:pt x="1486" y="975"/>
                </a:lnTo>
                <a:lnTo>
                  <a:pt x="1484" y="970"/>
                </a:lnTo>
                <a:lnTo>
                  <a:pt x="1486" y="964"/>
                </a:lnTo>
                <a:lnTo>
                  <a:pt x="1459" y="129"/>
                </a:lnTo>
                <a:lnTo>
                  <a:pt x="1540" y="1075"/>
                </a:lnTo>
                <a:lnTo>
                  <a:pt x="1536" y="1073"/>
                </a:lnTo>
                <a:lnTo>
                  <a:pt x="1536" y="1069"/>
                </a:lnTo>
                <a:lnTo>
                  <a:pt x="1540" y="1064"/>
                </a:lnTo>
                <a:lnTo>
                  <a:pt x="1538" y="1066"/>
                </a:lnTo>
                <a:lnTo>
                  <a:pt x="1542" y="1064"/>
                </a:lnTo>
                <a:lnTo>
                  <a:pt x="1542" y="1069"/>
                </a:lnTo>
                <a:lnTo>
                  <a:pt x="1540" y="1075"/>
                </a:lnTo>
                <a:lnTo>
                  <a:pt x="1459" y="129"/>
                </a:lnTo>
                <a:lnTo>
                  <a:pt x="1542" y="1077"/>
                </a:lnTo>
                <a:lnTo>
                  <a:pt x="1544" y="1077"/>
                </a:lnTo>
                <a:lnTo>
                  <a:pt x="1544" y="1081"/>
                </a:lnTo>
                <a:lnTo>
                  <a:pt x="1544" y="1083"/>
                </a:lnTo>
                <a:lnTo>
                  <a:pt x="1542" y="1077"/>
                </a:lnTo>
                <a:lnTo>
                  <a:pt x="1459" y="129"/>
                </a:lnTo>
                <a:lnTo>
                  <a:pt x="1544" y="1006"/>
                </a:lnTo>
                <a:lnTo>
                  <a:pt x="1544" y="1004"/>
                </a:lnTo>
                <a:lnTo>
                  <a:pt x="1546" y="1004"/>
                </a:lnTo>
                <a:lnTo>
                  <a:pt x="1547" y="1002"/>
                </a:lnTo>
                <a:lnTo>
                  <a:pt x="1546" y="1004"/>
                </a:lnTo>
                <a:lnTo>
                  <a:pt x="1544" y="1006"/>
                </a:lnTo>
                <a:lnTo>
                  <a:pt x="1459" y="129"/>
                </a:lnTo>
                <a:lnTo>
                  <a:pt x="1549" y="1096"/>
                </a:lnTo>
                <a:lnTo>
                  <a:pt x="1546" y="1090"/>
                </a:lnTo>
                <a:lnTo>
                  <a:pt x="1547" y="1092"/>
                </a:lnTo>
                <a:lnTo>
                  <a:pt x="1549" y="1089"/>
                </a:lnTo>
                <a:lnTo>
                  <a:pt x="1549" y="1087"/>
                </a:lnTo>
                <a:lnTo>
                  <a:pt x="1549" y="1085"/>
                </a:lnTo>
                <a:lnTo>
                  <a:pt x="1546" y="1089"/>
                </a:lnTo>
                <a:lnTo>
                  <a:pt x="1544" y="1083"/>
                </a:lnTo>
                <a:lnTo>
                  <a:pt x="1546" y="1083"/>
                </a:lnTo>
                <a:lnTo>
                  <a:pt x="1546" y="1085"/>
                </a:lnTo>
                <a:lnTo>
                  <a:pt x="1547" y="1081"/>
                </a:lnTo>
                <a:lnTo>
                  <a:pt x="1549" y="1089"/>
                </a:lnTo>
                <a:lnTo>
                  <a:pt x="1549" y="1096"/>
                </a:lnTo>
                <a:lnTo>
                  <a:pt x="1459" y="129"/>
                </a:lnTo>
                <a:lnTo>
                  <a:pt x="1549" y="1042"/>
                </a:lnTo>
                <a:lnTo>
                  <a:pt x="1547" y="1046"/>
                </a:lnTo>
                <a:lnTo>
                  <a:pt x="1547" y="1044"/>
                </a:lnTo>
                <a:lnTo>
                  <a:pt x="1549" y="1042"/>
                </a:lnTo>
                <a:lnTo>
                  <a:pt x="1459" y="129"/>
                </a:lnTo>
                <a:lnTo>
                  <a:pt x="1536" y="948"/>
                </a:lnTo>
                <a:lnTo>
                  <a:pt x="1544" y="950"/>
                </a:lnTo>
                <a:lnTo>
                  <a:pt x="1549" y="948"/>
                </a:lnTo>
                <a:lnTo>
                  <a:pt x="1551" y="950"/>
                </a:lnTo>
                <a:lnTo>
                  <a:pt x="1553" y="952"/>
                </a:lnTo>
                <a:lnTo>
                  <a:pt x="1557" y="952"/>
                </a:lnTo>
                <a:lnTo>
                  <a:pt x="1557" y="958"/>
                </a:lnTo>
                <a:lnTo>
                  <a:pt x="1551" y="956"/>
                </a:lnTo>
                <a:lnTo>
                  <a:pt x="1547" y="956"/>
                </a:lnTo>
                <a:lnTo>
                  <a:pt x="1538" y="958"/>
                </a:lnTo>
                <a:lnTo>
                  <a:pt x="1538" y="954"/>
                </a:lnTo>
                <a:lnTo>
                  <a:pt x="1536" y="956"/>
                </a:lnTo>
                <a:lnTo>
                  <a:pt x="1536" y="954"/>
                </a:lnTo>
                <a:lnTo>
                  <a:pt x="1553" y="952"/>
                </a:lnTo>
                <a:lnTo>
                  <a:pt x="1536" y="952"/>
                </a:lnTo>
                <a:lnTo>
                  <a:pt x="1536" y="948"/>
                </a:lnTo>
                <a:lnTo>
                  <a:pt x="1459" y="129"/>
                </a:lnTo>
                <a:lnTo>
                  <a:pt x="1538" y="975"/>
                </a:lnTo>
                <a:lnTo>
                  <a:pt x="1540" y="977"/>
                </a:lnTo>
                <a:lnTo>
                  <a:pt x="1538" y="977"/>
                </a:lnTo>
                <a:lnTo>
                  <a:pt x="1538" y="975"/>
                </a:lnTo>
                <a:lnTo>
                  <a:pt x="1459" y="129"/>
                </a:lnTo>
                <a:lnTo>
                  <a:pt x="1536" y="975"/>
                </a:lnTo>
                <a:lnTo>
                  <a:pt x="1536" y="977"/>
                </a:lnTo>
                <a:lnTo>
                  <a:pt x="1534" y="977"/>
                </a:lnTo>
                <a:lnTo>
                  <a:pt x="1536" y="975"/>
                </a:lnTo>
                <a:lnTo>
                  <a:pt x="1459" y="129"/>
                </a:lnTo>
                <a:lnTo>
                  <a:pt x="1530" y="898"/>
                </a:lnTo>
                <a:lnTo>
                  <a:pt x="1530" y="900"/>
                </a:lnTo>
                <a:lnTo>
                  <a:pt x="1528" y="898"/>
                </a:lnTo>
                <a:lnTo>
                  <a:pt x="1530" y="898"/>
                </a:lnTo>
                <a:lnTo>
                  <a:pt x="1459" y="129"/>
                </a:lnTo>
                <a:lnTo>
                  <a:pt x="1517" y="996"/>
                </a:lnTo>
                <a:lnTo>
                  <a:pt x="1519" y="998"/>
                </a:lnTo>
                <a:lnTo>
                  <a:pt x="1522" y="1000"/>
                </a:lnTo>
                <a:lnTo>
                  <a:pt x="1524" y="1000"/>
                </a:lnTo>
                <a:lnTo>
                  <a:pt x="1524" y="998"/>
                </a:lnTo>
                <a:lnTo>
                  <a:pt x="1524" y="994"/>
                </a:lnTo>
                <a:lnTo>
                  <a:pt x="1526" y="987"/>
                </a:lnTo>
                <a:lnTo>
                  <a:pt x="1528" y="981"/>
                </a:lnTo>
                <a:lnTo>
                  <a:pt x="1532" y="981"/>
                </a:lnTo>
                <a:lnTo>
                  <a:pt x="1534" y="983"/>
                </a:lnTo>
                <a:lnTo>
                  <a:pt x="1532" y="989"/>
                </a:lnTo>
                <a:lnTo>
                  <a:pt x="1534" y="993"/>
                </a:lnTo>
                <a:lnTo>
                  <a:pt x="1536" y="991"/>
                </a:lnTo>
                <a:lnTo>
                  <a:pt x="1538" y="987"/>
                </a:lnTo>
                <a:lnTo>
                  <a:pt x="1540" y="983"/>
                </a:lnTo>
                <a:lnTo>
                  <a:pt x="1538" y="983"/>
                </a:lnTo>
                <a:lnTo>
                  <a:pt x="1540" y="981"/>
                </a:lnTo>
                <a:lnTo>
                  <a:pt x="1544" y="975"/>
                </a:lnTo>
                <a:lnTo>
                  <a:pt x="1544" y="970"/>
                </a:lnTo>
                <a:lnTo>
                  <a:pt x="1544" y="966"/>
                </a:lnTo>
                <a:lnTo>
                  <a:pt x="1542" y="970"/>
                </a:lnTo>
                <a:lnTo>
                  <a:pt x="1540" y="971"/>
                </a:lnTo>
                <a:lnTo>
                  <a:pt x="1538" y="968"/>
                </a:lnTo>
                <a:lnTo>
                  <a:pt x="1540" y="964"/>
                </a:lnTo>
                <a:lnTo>
                  <a:pt x="1538" y="966"/>
                </a:lnTo>
                <a:lnTo>
                  <a:pt x="1538" y="962"/>
                </a:lnTo>
                <a:lnTo>
                  <a:pt x="1555" y="962"/>
                </a:lnTo>
                <a:lnTo>
                  <a:pt x="1553" y="979"/>
                </a:lnTo>
                <a:lnTo>
                  <a:pt x="1549" y="996"/>
                </a:lnTo>
                <a:lnTo>
                  <a:pt x="1547" y="998"/>
                </a:lnTo>
                <a:lnTo>
                  <a:pt x="1547" y="996"/>
                </a:lnTo>
                <a:lnTo>
                  <a:pt x="1547" y="993"/>
                </a:lnTo>
                <a:lnTo>
                  <a:pt x="1547" y="987"/>
                </a:lnTo>
                <a:lnTo>
                  <a:pt x="1546" y="983"/>
                </a:lnTo>
                <a:lnTo>
                  <a:pt x="1544" y="985"/>
                </a:lnTo>
                <a:lnTo>
                  <a:pt x="1546" y="996"/>
                </a:lnTo>
                <a:lnTo>
                  <a:pt x="1546" y="1000"/>
                </a:lnTo>
                <a:lnTo>
                  <a:pt x="1544" y="1002"/>
                </a:lnTo>
                <a:lnTo>
                  <a:pt x="1542" y="1004"/>
                </a:lnTo>
                <a:lnTo>
                  <a:pt x="1532" y="1000"/>
                </a:lnTo>
                <a:lnTo>
                  <a:pt x="1530" y="1000"/>
                </a:lnTo>
                <a:lnTo>
                  <a:pt x="1530" y="1002"/>
                </a:lnTo>
                <a:lnTo>
                  <a:pt x="1532" y="1010"/>
                </a:lnTo>
                <a:lnTo>
                  <a:pt x="1532" y="1018"/>
                </a:lnTo>
                <a:lnTo>
                  <a:pt x="1530" y="1025"/>
                </a:lnTo>
                <a:lnTo>
                  <a:pt x="1528" y="1027"/>
                </a:lnTo>
                <a:lnTo>
                  <a:pt x="1528" y="1023"/>
                </a:lnTo>
                <a:lnTo>
                  <a:pt x="1528" y="1016"/>
                </a:lnTo>
                <a:lnTo>
                  <a:pt x="1526" y="1016"/>
                </a:lnTo>
                <a:lnTo>
                  <a:pt x="1524" y="1018"/>
                </a:lnTo>
                <a:lnTo>
                  <a:pt x="1522" y="1021"/>
                </a:lnTo>
                <a:lnTo>
                  <a:pt x="1522" y="1029"/>
                </a:lnTo>
                <a:lnTo>
                  <a:pt x="1521" y="1042"/>
                </a:lnTo>
                <a:lnTo>
                  <a:pt x="1522" y="1046"/>
                </a:lnTo>
                <a:lnTo>
                  <a:pt x="1522" y="1048"/>
                </a:lnTo>
                <a:lnTo>
                  <a:pt x="1521" y="1050"/>
                </a:lnTo>
                <a:lnTo>
                  <a:pt x="1519" y="1052"/>
                </a:lnTo>
                <a:lnTo>
                  <a:pt x="1517" y="1052"/>
                </a:lnTo>
                <a:lnTo>
                  <a:pt x="1515" y="1048"/>
                </a:lnTo>
                <a:lnTo>
                  <a:pt x="1511" y="1046"/>
                </a:lnTo>
                <a:lnTo>
                  <a:pt x="1507" y="1046"/>
                </a:lnTo>
                <a:lnTo>
                  <a:pt x="1505" y="1050"/>
                </a:lnTo>
                <a:lnTo>
                  <a:pt x="1503" y="1058"/>
                </a:lnTo>
                <a:lnTo>
                  <a:pt x="1499" y="1064"/>
                </a:lnTo>
                <a:lnTo>
                  <a:pt x="1496" y="1067"/>
                </a:lnTo>
                <a:lnTo>
                  <a:pt x="1494" y="1067"/>
                </a:lnTo>
                <a:lnTo>
                  <a:pt x="1496" y="1062"/>
                </a:lnTo>
                <a:lnTo>
                  <a:pt x="1498" y="1052"/>
                </a:lnTo>
                <a:lnTo>
                  <a:pt x="1496" y="1054"/>
                </a:lnTo>
                <a:lnTo>
                  <a:pt x="1492" y="1054"/>
                </a:lnTo>
                <a:lnTo>
                  <a:pt x="1490" y="1054"/>
                </a:lnTo>
                <a:lnTo>
                  <a:pt x="1488" y="1050"/>
                </a:lnTo>
                <a:lnTo>
                  <a:pt x="1490" y="1046"/>
                </a:lnTo>
                <a:lnTo>
                  <a:pt x="1492" y="1042"/>
                </a:lnTo>
                <a:lnTo>
                  <a:pt x="1496" y="1041"/>
                </a:lnTo>
                <a:lnTo>
                  <a:pt x="1501" y="1042"/>
                </a:lnTo>
                <a:lnTo>
                  <a:pt x="1505" y="1041"/>
                </a:lnTo>
                <a:lnTo>
                  <a:pt x="1505" y="1037"/>
                </a:lnTo>
                <a:lnTo>
                  <a:pt x="1505" y="1027"/>
                </a:lnTo>
                <a:lnTo>
                  <a:pt x="1505" y="1019"/>
                </a:lnTo>
                <a:lnTo>
                  <a:pt x="1507" y="1014"/>
                </a:lnTo>
                <a:lnTo>
                  <a:pt x="1505" y="1016"/>
                </a:lnTo>
                <a:lnTo>
                  <a:pt x="1499" y="1027"/>
                </a:lnTo>
                <a:lnTo>
                  <a:pt x="1498" y="1029"/>
                </a:lnTo>
                <a:lnTo>
                  <a:pt x="1498" y="1027"/>
                </a:lnTo>
                <a:lnTo>
                  <a:pt x="1496" y="1025"/>
                </a:lnTo>
                <a:lnTo>
                  <a:pt x="1494" y="1025"/>
                </a:lnTo>
                <a:lnTo>
                  <a:pt x="1496" y="1023"/>
                </a:lnTo>
                <a:lnTo>
                  <a:pt x="1499" y="1016"/>
                </a:lnTo>
                <a:lnTo>
                  <a:pt x="1501" y="1014"/>
                </a:lnTo>
                <a:lnTo>
                  <a:pt x="1503" y="1016"/>
                </a:lnTo>
                <a:lnTo>
                  <a:pt x="1505" y="1016"/>
                </a:lnTo>
                <a:lnTo>
                  <a:pt x="1507" y="1014"/>
                </a:lnTo>
                <a:lnTo>
                  <a:pt x="1513" y="1008"/>
                </a:lnTo>
                <a:lnTo>
                  <a:pt x="1517" y="1004"/>
                </a:lnTo>
                <a:lnTo>
                  <a:pt x="1515" y="1004"/>
                </a:lnTo>
                <a:lnTo>
                  <a:pt x="1494" y="1016"/>
                </a:lnTo>
                <a:lnTo>
                  <a:pt x="1486" y="1021"/>
                </a:lnTo>
                <a:lnTo>
                  <a:pt x="1490" y="1018"/>
                </a:lnTo>
                <a:lnTo>
                  <a:pt x="1490" y="1016"/>
                </a:lnTo>
                <a:lnTo>
                  <a:pt x="1496" y="1012"/>
                </a:lnTo>
                <a:lnTo>
                  <a:pt x="1511" y="1006"/>
                </a:lnTo>
                <a:lnTo>
                  <a:pt x="1513" y="1002"/>
                </a:lnTo>
                <a:lnTo>
                  <a:pt x="1515" y="996"/>
                </a:lnTo>
                <a:lnTo>
                  <a:pt x="1515" y="994"/>
                </a:lnTo>
                <a:lnTo>
                  <a:pt x="1517" y="994"/>
                </a:lnTo>
                <a:lnTo>
                  <a:pt x="1517" y="996"/>
                </a:lnTo>
                <a:lnTo>
                  <a:pt x="1459" y="129"/>
                </a:lnTo>
                <a:lnTo>
                  <a:pt x="1515" y="925"/>
                </a:lnTo>
                <a:lnTo>
                  <a:pt x="1517" y="925"/>
                </a:lnTo>
                <a:lnTo>
                  <a:pt x="1515" y="927"/>
                </a:lnTo>
                <a:lnTo>
                  <a:pt x="1515" y="925"/>
                </a:lnTo>
                <a:lnTo>
                  <a:pt x="1459" y="129"/>
                </a:lnTo>
                <a:lnTo>
                  <a:pt x="1507" y="943"/>
                </a:lnTo>
                <a:lnTo>
                  <a:pt x="1511" y="939"/>
                </a:lnTo>
                <a:lnTo>
                  <a:pt x="1511" y="937"/>
                </a:lnTo>
                <a:lnTo>
                  <a:pt x="1513" y="931"/>
                </a:lnTo>
                <a:lnTo>
                  <a:pt x="1515" y="935"/>
                </a:lnTo>
                <a:lnTo>
                  <a:pt x="1515" y="939"/>
                </a:lnTo>
                <a:lnTo>
                  <a:pt x="1515" y="943"/>
                </a:lnTo>
                <a:lnTo>
                  <a:pt x="1507" y="946"/>
                </a:lnTo>
                <a:lnTo>
                  <a:pt x="1507" y="943"/>
                </a:lnTo>
                <a:lnTo>
                  <a:pt x="1459" y="129"/>
                </a:lnTo>
                <a:lnTo>
                  <a:pt x="1507" y="962"/>
                </a:lnTo>
                <a:lnTo>
                  <a:pt x="1511" y="960"/>
                </a:lnTo>
                <a:lnTo>
                  <a:pt x="1513" y="958"/>
                </a:lnTo>
                <a:lnTo>
                  <a:pt x="1513" y="960"/>
                </a:lnTo>
                <a:lnTo>
                  <a:pt x="1515" y="958"/>
                </a:lnTo>
                <a:lnTo>
                  <a:pt x="1517" y="960"/>
                </a:lnTo>
                <a:lnTo>
                  <a:pt x="1513" y="962"/>
                </a:lnTo>
                <a:lnTo>
                  <a:pt x="1507" y="968"/>
                </a:lnTo>
                <a:lnTo>
                  <a:pt x="1503" y="973"/>
                </a:lnTo>
                <a:lnTo>
                  <a:pt x="1501" y="979"/>
                </a:lnTo>
                <a:lnTo>
                  <a:pt x="1494" y="983"/>
                </a:lnTo>
                <a:lnTo>
                  <a:pt x="1494" y="981"/>
                </a:lnTo>
                <a:lnTo>
                  <a:pt x="1496" y="979"/>
                </a:lnTo>
                <a:lnTo>
                  <a:pt x="1492" y="981"/>
                </a:lnTo>
                <a:lnTo>
                  <a:pt x="1490" y="981"/>
                </a:lnTo>
                <a:lnTo>
                  <a:pt x="1488" y="981"/>
                </a:lnTo>
                <a:lnTo>
                  <a:pt x="1490" y="979"/>
                </a:lnTo>
                <a:lnTo>
                  <a:pt x="1490" y="970"/>
                </a:lnTo>
                <a:lnTo>
                  <a:pt x="1488" y="975"/>
                </a:lnTo>
                <a:lnTo>
                  <a:pt x="1488" y="964"/>
                </a:lnTo>
                <a:lnTo>
                  <a:pt x="1486" y="964"/>
                </a:lnTo>
                <a:lnTo>
                  <a:pt x="1488" y="960"/>
                </a:lnTo>
                <a:lnTo>
                  <a:pt x="1492" y="960"/>
                </a:lnTo>
                <a:lnTo>
                  <a:pt x="1494" y="968"/>
                </a:lnTo>
                <a:lnTo>
                  <a:pt x="1499" y="971"/>
                </a:lnTo>
                <a:lnTo>
                  <a:pt x="1503" y="973"/>
                </a:lnTo>
                <a:lnTo>
                  <a:pt x="1505" y="971"/>
                </a:lnTo>
                <a:lnTo>
                  <a:pt x="1507" y="962"/>
                </a:lnTo>
                <a:lnTo>
                  <a:pt x="1459" y="129"/>
                </a:lnTo>
                <a:lnTo>
                  <a:pt x="1488" y="119"/>
                </a:lnTo>
                <a:lnTo>
                  <a:pt x="1488" y="121"/>
                </a:lnTo>
                <a:lnTo>
                  <a:pt x="1490" y="121"/>
                </a:lnTo>
                <a:lnTo>
                  <a:pt x="1488" y="119"/>
                </a:lnTo>
                <a:lnTo>
                  <a:pt x="1459" y="129"/>
                </a:lnTo>
                <a:lnTo>
                  <a:pt x="1432" y="92"/>
                </a:lnTo>
                <a:lnTo>
                  <a:pt x="1430" y="92"/>
                </a:lnTo>
                <a:lnTo>
                  <a:pt x="1428" y="94"/>
                </a:lnTo>
                <a:lnTo>
                  <a:pt x="1430" y="96"/>
                </a:lnTo>
                <a:lnTo>
                  <a:pt x="1430" y="94"/>
                </a:lnTo>
                <a:lnTo>
                  <a:pt x="1432" y="92"/>
                </a:lnTo>
                <a:lnTo>
                  <a:pt x="1459" y="129"/>
                </a:lnTo>
                <a:lnTo>
                  <a:pt x="1553" y="376"/>
                </a:lnTo>
                <a:lnTo>
                  <a:pt x="1546" y="426"/>
                </a:lnTo>
                <a:lnTo>
                  <a:pt x="1544" y="418"/>
                </a:lnTo>
                <a:lnTo>
                  <a:pt x="1544" y="422"/>
                </a:lnTo>
                <a:lnTo>
                  <a:pt x="1544" y="424"/>
                </a:lnTo>
                <a:lnTo>
                  <a:pt x="1544" y="422"/>
                </a:lnTo>
                <a:lnTo>
                  <a:pt x="1544" y="440"/>
                </a:lnTo>
                <a:lnTo>
                  <a:pt x="1546" y="445"/>
                </a:lnTo>
                <a:lnTo>
                  <a:pt x="1546" y="442"/>
                </a:lnTo>
                <a:lnTo>
                  <a:pt x="1546" y="440"/>
                </a:lnTo>
                <a:lnTo>
                  <a:pt x="1546" y="451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549" y="484"/>
                </a:lnTo>
                <a:lnTo>
                  <a:pt x="1549" y="488"/>
                </a:lnTo>
                <a:lnTo>
                  <a:pt x="1549" y="478"/>
                </a:lnTo>
                <a:lnTo>
                  <a:pt x="1551" y="491"/>
                </a:lnTo>
                <a:lnTo>
                  <a:pt x="1553" y="486"/>
                </a:lnTo>
                <a:lnTo>
                  <a:pt x="1553" y="480"/>
                </a:lnTo>
                <a:lnTo>
                  <a:pt x="1553" y="465"/>
                </a:lnTo>
                <a:lnTo>
                  <a:pt x="1551" y="445"/>
                </a:lnTo>
                <a:lnTo>
                  <a:pt x="1546" y="426"/>
                </a:lnTo>
                <a:lnTo>
                  <a:pt x="1555" y="374"/>
                </a:lnTo>
                <a:lnTo>
                  <a:pt x="1553" y="376"/>
                </a:lnTo>
                <a:lnTo>
                  <a:pt x="1459" y="129"/>
                </a:lnTo>
                <a:lnTo>
                  <a:pt x="1609" y="397"/>
                </a:lnTo>
                <a:lnTo>
                  <a:pt x="1609" y="386"/>
                </a:lnTo>
                <a:lnTo>
                  <a:pt x="1609" y="384"/>
                </a:lnTo>
                <a:lnTo>
                  <a:pt x="1605" y="372"/>
                </a:lnTo>
                <a:lnTo>
                  <a:pt x="1605" y="369"/>
                </a:lnTo>
                <a:lnTo>
                  <a:pt x="1603" y="372"/>
                </a:lnTo>
                <a:lnTo>
                  <a:pt x="1603" y="380"/>
                </a:lnTo>
                <a:lnTo>
                  <a:pt x="1605" y="390"/>
                </a:lnTo>
                <a:lnTo>
                  <a:pt x="1611" y="405"/>
                </a:lnTo>
                <a:lnTo>
                  <a:pt x="1609" y="397"/>
                </a:lnTo>
                <a:lnTo>
                  <a:pt x="1459" y="129"/>
                </a:lnTo>
                <a:lnTo>
                  <a:pt x="1618" y="943"/>
                </a:lnTo>
                <a:lnTo>
                  <a:pt x="1620" y="943"/>
                </a:lnTo>
                <a:lnTo>
                  <a:pt x="1624" y="943"/>
                </a:lnTo>
                <a:lnTo>
                  <a:pt x="1613" y="943"/>
                </a:lnTo>
                <a:lnTo>
                  <a:pt x="1618" y="943"/>
                </a:lnTo>
                <a:lnTo>
                  <a:pt x="1459" y="129"/>
                </a:lnTo>
                <a:lnTo>
                  <a:pt x="1551" y="524"/>
                </a:lnTo>
                <a:lnTo>
                  <a:pt x="1553" y="532"/>
                </a:lnTo>
                <a:lnTo>
                  <a:pt x="1553" y="528"/>
                </a:lnTo>
                <a:lnTo>
                  <a:pt x="1551" y="524"/>
                </a:lnTo>
                <a:lnTo>
                  <a:pt x="1459" y="129"/>
                </a:lnTo>
                <a:lnTo>
                  <a:pt x="1474" y="54"/>
                </a:lnTo>
                <a:lnTo>
                  <a:pt x="1473" y="52"/>
                </a:lnTo>
                <a:lnTo>
                  <a:pt x="1473" y="54"/>
                </a:lnTo>
                <a:lnTo>
                  <a:pt x="1474" y="54"/>
                </a:lnTo>
                <a:lnTo>
                  <a:pt x="1459" y="129"/>
                </a:lnTo>
                <a:lnTo>
                  <a:pt x="1419" y="42"/>
                </a:lnTo>
                <a:lnTo>
                  <a:pt x="1419" y="44"/>
                </a:lnTo>
                <a:lnTo>
                  <a:pt x="1421" y="44"/>
                </a:lnTo>
                <a:lnTo>
                  <a:pt x="1421" y="42"/>
                </a:lnTo>
                <a:lnTo>
                  <a:pt x="1419" y="42"/>
                </a:lnTo>
                <a:lnTo>
                  <a:pt x="1459" y="129"/>
                </a:lnTo>
                <a:lnTo>
                  <a:pt x="1417" y="34"/>
                </a:lnTo>
                <a:lnTo>
                  <a:pt x="1419" y="34"/>
                </a:lnTo>
                <a:lnTo>
                  <a:pt x="1421" y="33"/>
                </a:lnTo>
                <a:lnTo>
                  <a:pt x="1421" y="31"/>
                </a:lnTo>
                <a:lnTo>
                  <a:pt x="1421" y="29"/>
                </a:lnTo>
                <a:lnTo>
                  <a:pt x="1421" y="27"/>
                </a:lnTo>
                <a:lnTo>
                  <a:pt x="1419" y="27"/>
                </a:lnTo>
                <a:lnTo>
                  <a:pt x="1419" y="29"/>
                </a:lnTo>
                <a:lnTo>
                  <a:pt x="1417" y="29"/>
                </a:lnTo>
                <a:lnTo>
                  <a:pt x="1417" y="31"/>
                </a:lnTo>
                <a:lnTo>
                  <a:pt x="1417" y="33"/>
                </a:lnTo>
                <a:lnTo>
                  <a:pt x="1417" y="34"/>
                </a:lnTo>
                <a:lnTo>
                  <a:pt x="1459" y="129"/>
                </a:lnTo>
                <a:lnTo>
                  <a:pt x="1413" y="13"/>
                </a:lnTo>
                <a:lnTo>
                  <a:pt x="1415" y="15"/>
                </a:lnTo>
                <a:lnTo>
                  <a:pt x="1415" y="13"/>
                </a:lnTo>
                <a:lnTo>
                  <a:pt x="1417" y="11"/>
                </a:lnTo>
                <a:lnTo>
                  <a:pt x="1417" y="10"/>
                </a:lnTo>
                <a:lnTo>
                  <a:pt x="1417" y="8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3" y="10"/>
                </a:lnTo>
                <a:lnTo>
                  <a:pt x="1413" y="11"/>
                </a:lnTo>
                <a:lnTo>
                  <a:pt x="1413" y="13"/>
                </a:lnTo>
                <a:lnTo>
                  <a:pt x="1459" y="129"/>
                </a:lnTo>
                <a:lnTo>
                  <a:pt x="1426" y="15"/>
                </a:lnTo>
                <a:lnTo>
                  <a:pt x="1426" y="13"/>
                </a:lnTo>
                <a:lnTo>
                  <a:pt x="1426" y="11"/>
                </a:lnTo>
                <a:lnTo>
                  <a:pt x="1426" y="10"/>
                </a:lnTo>
                <a:lnTo>
                  <a:pt x="1425" y="11"/>
                </a:lnTo>
                <a:lnTo>
                  <a:pt x="1425" y="13"/>
                </a:lnTo>
                <a:lnTo>
                  <a:pt x="1425" y="15"/>
                </a:lnTo>
                <a:lnTo>
                  <a:pt x="1426" y="15"/>
                </a:lnTo>
                <a:lnTo>
                  <a:pt x="1459" y="129"/>
                </a:lnTo>
                <a:lnTo>
                  <a:pt x="1428" y="34"/>
                </a:lnTo>
                <a:lnTo>
                  <a:pt x="1428" y="36"/>
                </a:lnTo>
                <a:lnTo>
                  <a:pt x="1430" y="34"/>
                </a:lnTo>
                <a:lnTo>
                  <a:pt x="1430" y="33"/>
                </a:lnTo>
                <a:lnTo>
                  <a:pt x="1428" y="34"/>
                </a:lnTo>
                <a:lnTo>
                  <a:pt x="1459" y="129"/>
                </a:lnTo>
                <a:lnTo>
                  <a:pt x="1459" y="90"/>
                </a:lnTo>
                <a:lnTo>
                  <a:pt x="1459" y="88"/>
                </a:lnTo>
                <a:lnTo>
                  <a:pt x="1457" y="88"/>
                </a:lnTo>
                <a:lnTo>
                  <a:pt x="1459" y="90"/>
                </a:lnTo>
                <a:lnTo>
                  <a:pt x="1459" y="129"/>
                </a:lnTo>
                <a:lnTo>
                  <a:pt x="1480" y="65"/>
                </a:lnTo>
                <a:lnTo>
                  <a:pt x="1478" y="65"/>
                </a:lnTo>
                <a:lnTo>
                  <a:pt x="1478" y="67"/>
                </a:lnTo>
                <a:lnTo>
                  <a:pt x="1480" y="65"/>
                </a:lnTo>
                <a:lnTo>
                  <a:pt x="1459" y="129"/>
                </a:lnTo>
                <a:lnTo>
                  <a:pt x="1505" y="359"/>
                </a:lnTo>
                <a:lnTo>
                  <a:pt x="1503" y="351"/>
                </a:lnTo>
                <a:lnTo>
                  <a:pt x="1503" y="355"/>
                </a:lnTo>
                <a:lnTo>
                  <a:pt x="1505" y="359"/>
                </a:lnTo>
                <a:lnTo>
                  <a:pt x="1459" y="129"/>
                </a:lnTo>
                <a:lnTo>
                  <a:pt x="1434" y="40"/>
                </a:lnTo>
                <a:lnTo>
                  <a:pt x="1436" y="40"/>
                </a:lnTo>
                <a:lnTo>
                  <a:pt x="1436" y="38"/>
                </a:lnTo>
                <a:lnTo>
                  <a:pt x="1438" y="38"/>
                </a:lnTo>
                <a:lnTo>
                  <a:pt x="1436" y="36"/>
                </a:lnTo>
                <a:lnTo>
                  <a:pt x="1438" y="36"/>
                </a:lnTo>
                <a:lnTo>
                  <a:pt x="1438" y="34"/>
                </a:lnTo>
                <a:lnTo>
                  <a:pt x="1436" y="33"/>
                </a:lnTo>
                <a:lnTo>
                  <a:pt x="1438" y="33"/>
                </a:lnTo>
                <a:lnTo>
                  <a:pt x="1436" y="33"/>
                </a:lnTo>
                <a:lnTo>
                  <a:pt x="1434" y="33"/>
                </a:lnTo>
                <a:lnTo>
                  <a:pt x="1434" y="34"/>
                </a:lnTo>
                <a:lnTo>
                  <a:pt x="1432" y="36"/>
                </a:lnTo>
                <a:lnTo>
                  <a:pt x="1432" y="40"/>
                </a:lnTo>
                <a:lnTo>
                  <a:pt x="1434" y="40"/>
                </a:lnTo>
                <a:lnTo>
                  <a:pt x="1459" y="129"/>
                </a:lnTo>
                <a:lnTo>
                  <a:pt x="1440" y="77"/>
                </a:lnTo>
                <a:lnTo>
                  <a:pt x="1442" y="77"/>
                </a:lnTo>
                <a:lnTo>
                  <a:pt x="1442" y="75"/>
                </a:lnTo>
                <a:lnTo>
                  <a:pt x="1442" y="73"/>
                </a:lnTo>
                <a:lnTo>
                  <a:pt x="1440" y="73"/>
                </a:lnTo>
                <a:lnTo>
                  <a:pt x="1440" y="75"/>
                </a:lnTo>
                <a:lnTo>
                  <a:pt x="1440" y="77"/>
                </a:lnTo>
                <a:lnTo>
                  <a:pt x="1459" y="129"/>
                </a:lnTo>
                <a:lnTo>
                  <a:pt x="1448" y="59"/>
                </a:lnTo>
                <a:lnTo>
                  <a:pt x="1450" y="61"/>
                </a:lnTo>
                <a:lnTo>
                  <a:pt x="1451" y="61"/>
                </a:lnTo>
                <a:lnTo>
                  <a:pt x="1451" y="59"/>
                </a:lnTo>
                <a:lnTo>
                  <a:pt x="1451" y="58"/>
                </a:lnTo>
                <a:lnTo>
                  <a:pt x="1450" y="58"/>
                </a:lnTo>
                <a:lnTo>
                  <a:pt x="1448" y="58"/>
                </a:lnTo>
                <a:lnTo>
                  <a:pt x="1448" y="59"/>
                </a:lnTo>
                <a:lnTo>
                  <a:pt x="1459" y="129"/>
                </a:lnTo>
                <a:lnTo>
                  <a:pt x="1438" y="2"/>
                </a:lnTo>
                <a:lnTo>
                  <a:pt x="1436" y="2"/>
                </a:lnTo>
                <a:lnTo>
                  <a:pt x="1436" y="4"/>
                </a:lnTo>
                <a:lnTo>
                  <a:pt x="1438" y="2"/>
                </a:lnTo>
                <a:lnTo>
                  <a:pt x="1459" y="129"/>
                </a:lnTo>
                <a:lnTo>
                  <a:pt x="1442" y="54"/>
                </a:lnTo>
                <a:lnTo>
                  <a:pt x="1444" y="52"/>
                </a:lnTo>
                <a:lnTo>
                  <a:pt x="1444" y="50"/>
                </a:lnTo>
                <a:lnTo>
                  <a:pt x="1442" y="52"/>
                </a:lnTo>
                <a:lnTo>
                  <a:pt x="1442" y="54"/>
                </a:lnTo>
                <a:lnTo>
                  <a:pt x="1459" y="129"/>
                </a:lnTo>
                <a:lnTo>
                  <a:pt x="1544" y="981"/>
                </a:lnTo>
                <a:lnTo>
                  <a:pt x="1544" y="983"/>
                </a:lnTo>
                <a:lnTo>
                  <a:pt x="1546" y="981"/>
                </a:lnTo>
                <a:lnTo>
                  <a:pt x="1544" y="981"/>
                </a:lnTo>
                <a:lnTo>
                  <a:pt x="1459" y="129"/>
                </a:lnTo>
                <a:lnTo>
                  <a:pt x="40" y="461"/>
                </a:lnTo>
                <a:lnTo>
                  <a:pt x="40" y="463"/>
                </a:lnTo>
                <a:lnTo>
                  <a:pt x="42" y="459"/>
                </a:lnTo>
                <a:lnTo>
                  <a:pt x="40" y="461"/>
                </a:lnTo>
                <a:lnTo>
                  <a:pt x="1459" y="129"/>
                </a:lnTo>
                <a:lnTo>
                  <a:pt x="1609" y="369"/>
                </a:lnTo>
                <a:lnTo>
                  <a:pt x="1609" y="347"/>
                </a:lnTo>
                <a:lnTo>
                  <a:pt x="1609" y="349"/>
                </a:lnTo>
                <a:lnTo>
                  <a:pt x="1607" y="342"/>
                </a:lnTo>
                <a:lnTo>
                  <a:pt x="1605" y="336"/>
                </a:lnTo>
                <a:lnTo>
                  <a:pt x="1603" y="332"/>
                </a:lnTo>
                <a:lnTo>
                  <a:pt x="1601" y="332"/>
                </a:lnTo>
                <a:lnTo>
                  <a:pt x="1599" y="336"/>
                </a:lnTo>
                <a:lnTo>
                  <a:pt x="1601" y="353"/>
                </a:lnTo>
                <a:lnTo>
                  <a:pt x="1601" y="359"/>
                </a:lnTo>
                <a:lnTo>
                  <a:pt x="1601" y="346"/>
                </a:lnTo>
                <a:lnTo>
                  <a:pt x="1603" y="342"/>
                </a:lnTo>
                <a:lnTo>
                  <a:pt x="1605" y="347"/>
                </a:lnTo>
                <a:lnTo>
                  <a:pt x="1609" y="369"/>
                </a:lnTo>
                <a:lnTo>
                  <a:pt x="1459" y="129"/>
                </a:lnTo>
                <a:lnTo>
                  <a:pt x="1519" y="449"/>
                </a:lnTo>
                <a:lnTo>
                  <a:pt x="1517" y="407"/>
                </a:lnTo>
                <a:lnTo>
                  <a:pt x="1519" y="442"/>
                </a:lnTo>
                <a:lnTo>
                  <a:pt x="1519" y="449"/>
                </a:lnTo>
                <a:lnTo>
                  <a:pt x="1459" y="129"/>
                </a:lnTo>
                <a:lnTo>
                  <a:pt x="40" y="465"/>
                </a:lnTo>
                <a:lnTo>
                  <a:pt x="38" y="466"/>
                </a:lnTo>
                <a:lnTo>
                  <a:pt x="38" y="470"/>
                </a:lnTo>
                <a:lnTo>
                  <a:pt x="40" y="470"/>
                </a:lnTo>
                <a:lnTo>
                  <a:pt x="42" y="468"/>
                </a:lnTo>
                <a:lnTo>
                  <a:pt x="42" y="465"/>
                </a:lnTo>
                <a:lnTo>
                  <a:pt x="40" y="465"/>
                </a:lnTo>
                <a:lnTo>
                  <a:pt x="1459" y="129"/>
                </a:lnTo>
                <a:lnTo>
                  <a:pt x="1572" y="824"/>
                </a:lnTo>
                <a:lnTo>
                  <a:pt x="1570" y="818"/>
                </a:lnTo>
                <a:lnTo>
                  <a:pt x="1572" y="818"/>
                </a:lnTo>
                <a:lnTo>
                  <a:pt x="1574" y="818"/>
                </a:lnTo>
                <a:lnTo>
                  <a:pt x="1576" y="816"/>
                </a:lnTo>
                <a:lnTo>
                  <a:pt x="1574" y="814"/>
                </a:lnTo>
                <a:lnTo>
                  <a:pt x="1572" y="812"/>
                </a:lnTo>
                <a:lnTo>
                  <a:pt x="1570" y="812"/>
                </a:lnTo>
                <a:lnTo>
                  <a:pt x="1572" y="810"/>
                </a:lnTo>
                <a:lnTo>
                  <a:pt x="1576" y="802"/>
                </a:lnTo>
                <a:lnTo>
                  <a:pt x="1572" y="806"/>
                </a:lnTo>
                <a:lnTo>
                  <a:pt x="1569" y="810"/>
                </a:lnTo>
                <a:lnTo>
                  <a:pt x="1569" y="806"/>
                </a:lnTo>
                <a:lnTo>
                  <a:pt x="1569" y="802"/>
                </a:lnTo>
                <a:lnTo>
                  <a:pt x="1567" y="802"/>
                </a:lnTo>
                <a:lnTo>
                  <a:pt x="1567" y="806"/>
                </a:lnTo>
                <a:lnTo>
                  <a:pt x="1563" y="808"/>
                </a:lnTo>
                <a:lnTo>
                  <a:pt x="1565" y="810"/>
                </a:lnTo>
                <a:lnTo>
                  <a:pt x="1563" y="812"/>
                </a:lnTo>
                <a:lnTo>
                  <a:pt x="1559" y="814"/>
                </a:lnTo>
                <a:lnTo>
                  <a:pt x="1563" y="814"/>
                </a:lnTo>
                <a:lnTo>
                  <a:pt x="1563" y="816"/>
                </a:lnTo>
                <a:lnTo>
                  <a:pt x="1563" y="818"/>
                </a:lnTo>
                <a:lnTo>
                  <a:pt x="1563" y="820"/>
                </a:lnTo>
                <a:lnTo>
                  <a:pt x="1565" y="822"/>
                </a:lnTo>
                <a:lnTo>
                  <a:pt x="1567" y="822"/>
                </a:lnTo>
                <a:lnTo>
                  <a:pt x="1567" y="826"/>
                </a:lnTo>
                <a:lnTo>
                  <a:pt x="1569" y="826"/>
                </a:lnTo>
                <a:lnTo>
                  <a:pt x="1570" y="826"/>
                </a:lnTo>
                <a:lnTo>
                  <a:pt x="1572" y="826"/>
                </a:lnTo>
                <a:lnTo>
                  <a:pt x="1572" y="824"/>
                </a:lnTo>
                <a:lnTo>
                  <a:pt x="1459" y="129"/>
                </a:lnTo>
                <a:lnTo>
                  <a:pt x="1597" y="943"/>
                </a:lnTo>
                <a:lnTo>
                  <a:pt x="1592" y="943"/>
                </a:lnTo>
                <a:lnTo>
                  <a:pt x="1597" y="945"/>
                </a:lnTo>
                <a:lnTo>
                  <a:pt x="1597" y="943"/>
                </a:lnTo>
                <a:lnTo>
                  <a:pt x="1459" y="129"/>
                </a:lnTo>
                <a:lnTo>
                  <a:pt x="33" y="428"/>
                </a:lnTo>
                <a:lnTo>
                  <a:pt x="33" y="420"/>
                </a:lnTo>
                <a:lnTo>
                  <a:pt x="33" y="417"/>
                </a:lnTo>
                <a:lnTo>
                  <a:pt x="31" y="418"/>
                </a:lnTo>
                <a:lnTo>
                  <a:pt x="31" y="420"/>
                </a:lnTo>
                <a:lnTo>
                  <a:pt x="31" y="418"/>
                </a:lnTo>
                <a:lnTo>
                  <a:pt x="31" y="411"/>
                </a:lnTo>
                <a:lnTo>
                  <a:pt x="29" y="424"/>
                </a:lnTo>
                <a:lnTo>
                  <a:pt x="29" y="436"/>
                </a:lnTo>
                <a:lnTo>
                  <a:pt x="31" y="428"/>
                </a:lnTo>
                <a:lnTo>
                  <a:pt x="33" y="428"/>
                </a:lnTo>
                <a:lnTo>
                  <a:pt x="1459" y="129"/>
                </a:lnTo>
                <a:lnTo>
                  <a:pt x="1599" y="941"/>
                </a:lnTo>
                <a:lnTo>
                  <a:pt x="1597" y="943"/>
                </a:lnTo>
                <a:lnTo>
                  <a:pt x="1601" y="941"/>
                </a:lnTo>
                <a:lnTo>
                  <a:pt x="1599" y="941"/>
                </a:lnTo>
                <a:lnTo>
                  <a:pt x="1459" y="129"/>
                </a:lnTo>
                <a:lnTo>
                  <a:pt x="1559" y="793"/>
                </a:lnTo>
                <a:lnTo>
                  <a:pt x="1561" y="793"/>
                </a:lnTo>
                <a:lnTo>
                  <a:pt x="1561" y="795"/>
                </a:lnTo>
                <a:lnTo>
                  <a:pt x="1561" y="797"/>
                </a:lnTo>
                <a:lnTo>
                  <a:pt x="1563" y="799"/>
                </a:lnTo>
                <a:lnTo>
                  <a:pt x="1565" y="799"/>
                </a:lnTo>
                <a:lnTo>
                  <a:pt x="1565" y="797"/>
                </a:lnTo>
                <a:lnTo>
                  <a:pt x="1565" y="795"/>
                </a:lnTo>
                <a:lnTo>
                  <a:pt x="1565" y="793"/>
                </a:lnTo>
                <a:lnTo>
                  <a:pt x="1565" y="791"/>
                </a:lnTo>
                <a:lnTo>
                  <a:pt x="1567" y="789"/>
                </a:lnTo>
                <a:lnTo>
                  <a:pt x="1563" y="791"/>
                </a:lnTo>
                <a:lnTo>
                  <a:pt x="1563" y="789"/>
                </a:lnTo>
                <a:lnTo>
                  <a:pt x="1561" y="789"/>
                </a:lnTo>
                <a:lnTo>
                  <a:pt x="1561" y="791"/>
                </a:lnTo>
                <a:lnTo>
                  <a:pt x="1561" y="793"/>
                </a:lnTo>
                <a:lnTo>
                  <a:pt x="1559" y="793"/>
                </a:lnTo>
                <a:lnTo>
                  <a:pt x="1459" y="129"/>
                </a:lnTo>
                <a:lnTo>
                  <a:pt x="1567" y="849"/>
                </a:lnTo>
                <a:lnTo>
                  <a:pt x="1567" y="847"/>
                </a:lnTo>
                <a:lnTo>
                  <a:pt x="1565" y="849"/>
                </a:lnTo>
                <a:lnTo>
                  <a:pt x="1565" y="862"/>
                </a:lnTo>
                <a:lnTo>
                  <a:pt x="1561" y="889"/>
                </a:lnTo>
                <a:lnTo>
                  <a:pt x="1561" y="893"/>
                </a:lnTo>
                <a:lnTo>
                  <a:pt x="1563" y="891"/>
                </a:lnTo>
                <a:lnTo>
                  <a:pt x="1567" y="883"/>
                </a:lnTo>
                <a:lnTo>
                  <a:pt x="1569" y="881"/>
                </a:lnTo>
                <a:lnTo>
                  <a:pt x="1569" y="879"/>
                </a:lnTo>
                <a:lnTo>
                  <a:pt x="1567" y="872"/>
                </a:lnTo>
                <a:lnTo>
                  <a:pt x="1567" y="862"/>
                </a:lnTo>
                <a:lnTo>
                  <a:pt x="1567" y="849"/>
                </a:lnTo>
                <a:lnTo>
                  <a:pt x="1459" y="129"/>
                </a:lnTo>
                <a:lnTo>
                  <a:pt x="1547" y="1129"/>
                </a:lnTo>
                <a:lnTo>
                  <a:pt x="1547" y="1131"/>
                </a:lnTo>
                <a:lnTo>
                  <a:pt x="1549" y="1129"/>
                </a:lnTo>
                <a:lnTo>
                  <a:pt x="1547" y="1129"/>
                </a:lnTo>
                <a:lnTo>
                  <a:pt x="1459" y="129"/>
                </a:lnTo>
                <a:lnTo>
                  <a:pt x="11" y="461"/>
                </a:lnTo>
                <a:lnTo>
                  <a:pt x="13" y="445"/>
                </a:lnTo>
                <a:lnTo>
                  <a:pt x="10" y="461"/>
                </a:lnTo>
                <a:lnTo>
                  <a:pt x="10" y="470"/>
                </a:lnTo>
                <a:lnTo>
                  <a:pt x="11" y="470"/>
                </a:lnTo>
                <a:lnTo>
                  <a:pt x="11" y="461"/>
                </a:lnTo>
                <a:lnTo>
                  <a:pt x="1459" y="129"/>
                </a:lnTo>
                <a:lnTo>
                  <a:pt x="2" y="626"/>
                </a:lnTo>
                <a:lnTo>
                  <a:pt x="0" y="618"/>
                </a:lnTo>
                <a:lnTo>
                  <a:pt x="0" y="628"/>
                </a:lnTo>
                <a:lnTo>
                  <a:pt x="2" y="628"/>
                </a:lnTo>
                <a:lnTo>
                  <a:pt x="2" y="626"/>
                </a:lnTo>
                <a:lnTo>
                  <a:pt x="1459" y="129"/>
                </a:lnTo>
                <a:lnTo>
                  <a:pt x="1572" y="862"/>
                </a:lnTo>
                <a:lnTo>
                  <a:pt x="1574" y="862"/>
                </a:lnTo>
                <a:lnTo>
                  <a:pt x="1576" y="862"/>
                </a:lnTo>
                <a:lnTo>
                  <a:pt x="1578" y="858"/>
                </a:lnTo>
                <a:lnTo>
                  <a:pt x="1574" y="850"/>
                </a:lnTo>
                <a:lnTo>
                  <a:pt x="1572" y="850"/>
                </a:lnTo>
                <a:lnTo>
                  <a:pt x="1572" y="852"/>
                </a:lnTo>
                <a:lnTo>
                  <a:pt x="1570" y="856"/>
                </a:lnTo>
                <a:lnTo>
                  <a:pt x="1570" y="862"/>
                </a:lnTo>
                <a:lnTo>
                  <a:pt x="1572" y="862"/>
                </a:lnTo>
                <a:lnTo>
                  <a:pt x="1459" y="129"/>
                </a:lnTo>
                <a:lnTo>
                  <a:pt x="1570" y="693"/>
                </a:lnTo>
                <a:lnTo>
                  <a:pt x="1570" y="691"/>
                </a:lnTo>
                <a:lnTo>
                  <a:pt x="1569" y="691"/>
                </a:lnTo>
                <a:lnTo>
                  <a:pt x="1567" y="699"/>
                </a:lnTo>
                <a:lnTo>
                  <a:pt x="1569" y="701"/>
                </a:lnTo>
                <a:lnTo>
                  <a:pt x="1572" y="705"/>
                </a:lnTo>
                <a:lnTo>
                  <a:pt x="1572" y="703"/>
                </a:lnTo>
                <a:lnTo>
                  <a:pt x="1570" y="699"/>
                </a:lnTo>
                <a:lnTo>
                  <a:pt x="1569" y="695"/>
                </a:lnTo>
                <a:lnTo>
                  <a:pt x="1570" y="693"/>
                </a:lnTo>
                <a:lnTo>
                  <a:pt x="1459" y="129"/>
                </a:lnTo>
                <a:lnTo>
                  <a:pt x="1565" y="1137"/>
                </a:lnTo>
                <a:lnTo>
                  <a:pt x="1567" y="1133"/>
                </a:lnTo>
                <a:lnTo>
                  <a:pt x="1565" y="1135"/>
                </a:lnTo>
                <a:lnTo>
                  <a:pt x="1565" y="1137"/>
                </a:lnTo>
                <a:lnTo>
                  <a:pt x="1459" y="129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2800">
              <a:solidFill>
                <a:prstClr val="black"/>
              </a:solidFill>
              <a:effectLst>
                <a:outerShdw blurRad="50800" dist="50800" dir="5400000" algn="tl" rotWithShape="0">
                  <a:srgbClr val="000000">
                    <a:alpha val="30000"/>
                  </a:srgbClr>
                </a:outerShdw>
              </a:effectLst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25" name="タイトル プレースホルダー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029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50018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>
                <a:solidFill>
                  <a:srgbClr val="000049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rPr>
              <a:t>                   </a:t>
            </a:r>
            <a:r>
              <a:rPr lang="ja-JP" altLang="en-US">
                <a:solidFill>
                  <a:srgbClr val="000049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rPr>
              <a:t>　　　　　　　　　　                                                                                         </a:t>
            </a:r>
            <a:fld id="{1E349CDF-900B-4D81-ABE7-D27BFF3E569B}" type="slidenum">
              <a:rPr lang="ja-JP" altLang="en-US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FFCC99"/>
              </a:solidFill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49"/>
              </a:solidFill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6CAC25-0698-493A-A0B7-2168AF7DA689}" type="slidenum">
              <a:rPr lang="ja-JP" altLang="en-US">
                <a:solidFill>
                  <a:srgbClr val="000049"/>
                </a:solidFill>
                <a:latin typeface="Arial Black" pitchFamily="34" charset="0"/>
                <a:ea typeface="Arial Unicode MS" pitchFamily="50" charset="-128"/>
                <a:cs typeface="Arial Unicode MS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 dirty="0">
              <a:solidFill>
                <a:srgbClr val="000049"/>
              </a:solidFill>
              <a:latin typeface="Arial Black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866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pull dir="d"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gradFill flip="none" rotWithShape="1">
            <a:gsLst>
              <a:gs pos="60000">
                <a:schemeClr val="tx2"/>
              </a:gs>
              <a:gs pos="100000">
                <a:schemeClr val="tx2">
                  <a:tint val="20000"/>
                </a:schemeClr>
              </a:gs>
            </a:gsLst>
            <a:lin ang="5400000" scaled="1"/>
            <a:tileRect/>
          </a:gradFill>
          <a:effectLst>
            <a:outerShdw blurRad="127000" algn="tl" rotWithShape="0">
              <a:schemeClr val="bg1"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Bookman Old Style" pitchFamily="18" charset="0"/>
          <a:ea typeface="HGP明朝E" pitchFamily="1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26285"/>
        </a:buClr>
        <a:buSzPct val="60000"/>
        <a:buFont typeface="Wingdings" pitchFamily="2" charset="2"/>
        <a:buChar char="u"/>
        <a:defRPr kumimoji="1"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98995"/>
        </a:buClr>
        <a:buSzPct val="55000"/>
        <a:buFont typeface="Wingdings" pitchFamily="2" charset="2"/>
        <a:buChar char="u"/>
        <a:defRPr kumimoji="1" sz="28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06351"/>
        </a:buClr>
        <a:buSzPct val="55000"/>
        <a:buFont typeface="Wingdings" pitchFamily="2" charset="2"/>
        <a:buChar char="u"/>
        <a:defRPr kumimoji="1" sz="24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08B7E"/>
        </a:buClr>
        <a:buSzPct val="50000"/>
        <a:buFont typeface="Wingdings" pitchFamily="2" charset="2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B8B69"/>
        </a:buClr>
        <a:buSzPct val="45000"/>
        <a:buFont typeface="Wingdings" pitchFamily="2" charset="2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>
            <a:shade val="75000"/>
          </a:schemeClr>
        </a:buClr>
        <a:buSzPct val="6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>
            <a:tint val="50000"/>
          </a:schemeClr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4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717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88B7EF72-2665-40FB-A742-D163187C2A01}" type="datetimeFigureOut">
              <a:rPr lang="ja-JP" altLang="en-US">
                <a:cs typeface="Arial Unicode MS" pitchFamily="50" charset="-128"/>
              </a:rPr>
              <a:pPr>
                <a:defRPr/>
              </a:pPr>
              <a:t>2014/6/23</a:t>
            </a:fld>
            <a:endParaRPr lang="ja-JP" altLang="en-US">
              <a:cs typeface="Arial Unicode MS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>
              <a:cs typeface="Arial Unicode MS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0F207144-786D-4C1F-9BF4-0F297A354CFA}" type="slidenum">
              <a:rPr lang="ja-JP" altLang="en-US">
                <a:cs typeface="Arial Unicode MS" pitchFamily="50" charset="-128"/>
              </a:rPr>
              <a:pPr>
                <a:defRPr/>
              </a:pPr>
              <a:t>‹#›</a:t>
            </a:fld>
            <a:endParaRPr lang="ja-JP" altLang="en-US"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31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20.wmf"/><Relationship Id="rId7" Type="http://schemas.openxmlformats.org/officeDocument/2006/relationships/hyperlink" Target="http://www.iskme.org/" TargetMode="External"/><Relationship Id="rId12" Type="http://schemas.openxmlformats.org/officeDocument/2006/relationships/image" Target="../media/image3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11.png"/><Relationship Id="rId11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34.jpeg"/><Relationship Id="rId4" Type="http://schemas.openxmlformats.org/officeDocument/2006/relationships/image" Target="../media/image31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hyperlink" Target="http://www.iskme.org/" TargetMode="External"/><Relationship Id="rId17" Type="http://schemas.openxmlformats.org/officeDocument/2006/relationships/image" Target="../media/image18.jpeg"/><Relationship Id="rId2" Type="http://schemas.openxmlformats.org/officeDocument/2006/relationships/image" Target="../media/image4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5" Type="http://schemas.openxmlformats.org/officeDocument/2006/relationships/image" Target="../media/image16.jpeg"/><Relationship Id="rId10" Type="http://schemas.openxmlformats.org/officeDocument/2006/relationships/image" Target="../media/image12.png"/><Relationship Id="rId19" Type="http://schemas.openxmlformats.org/officeDocument/2006/relationships/image" Target="../media/image20.wmf"/><Relationship Id="rId4" Type="http://schemas.openxmlformats.org/officeDocument/2006/relationships/image" Target="../media/image6.jpeg"/><Relationship Id="rId9" Type="http://schemas.openxmlformats.org/officeDocument/2006/relationships/image" Target="../media/image11.png"/><Relationship Id="rId1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13" Type="http://schemas.openxmlformats.org/officeDocument/2006/relationships/image" Target="../media/image26.png"/><Relationship Id="rId18" Type="http://schemas.openxmlformats.org/officeDocument/2006/relationships/image" Target="../media/image28.jpeg"/><Relationship Id="rId3" Type="http://schemas.openxmlformats.org/officeDocument/2006/relationships/image" Target="../media/image4.png"/><Relationship Id="rId21" Type="http://schemas.openxmlformats.org/officeDocument/2006/relationships/image" Target="../media/image30.jpeg"/><Relationship Id="rId7" Type="http://schemas.openxmlformats.org/officeDocument/2006/relationships/image" Target="../media/image22.png"/><Relationship Id="rId12" Type="http://schemas.openxmlformats.org/officeDocument/2006/relationships/image" Target="../media/image12.png"/><Relationship Id="rId17" Type="http://schemas.openxmlformats.org/officeDocument/2006/relationships/image" Target="../media/image15.jpeg"/><Relationship Id="rId2" Type="http://schemas.openxmlformats.org/officeDocument/2006/relationships/image" Target="../media/image5.png"/><Relationship Id="rId16" Type="http://schemas.openxmlformats.org/officeDocument/2006/relationships/image" Target="../media/image27.jpeg"/><Relationship Id="rId20" Type="http://schemas.openxmlformats.org/officeDocument/2006/relationships/image" Target="../media/image29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25.png"/><Relationship Id="rId5" Type="http://schemas.openxmlformats.org/officeDocument/2006/relationships/image" Target="../media/image7.png"/><Relationship Id="rId15" Type="http://schemas.openxmlformats.org/officeDocument/2006/relationships/hyperlink" Target="http://www.iskme.org/" TargetMode="External"/><Relationship Id="rId10" Type="http://schemas.openxmlformats.org/officeDocument/2006/relationships/image" Target="../media/image24.jpeg"/><Relationship Id="rId19" Type="http://schemas.openxmlformats.org/officeDocument/2006/relationships/image" Target="../media/image17.jpeg"/><Relationship Id="rId4" Type="http://schemas.openxmlformats.org/officeDocument/2006/relationships/image" Target="../media/image21.jpeg"/><Relationship Id="rId9" Type="http://schemas.openxmlformats.org/officeDocument/2006/relationships/image" Target="../media/image9.png"/><Relationship Id="rId14" Type="http://schemas.openxmlformats.org/officeDocument/2006/relationships/image" Target="../media/image13.jpeg"/><Relationship Id="rId22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GLOBE </a:t>
            </a:r>
            <a:r>
              <a:rPr kumimoji="1" lang="en-US" altLang="ja-JP" dirty="0" err="1" smtClean="0"/>
              <a:t>referatory</a:t>
            </a:r>
            <a:r>
              <a:rPr kumimoji="1" lang="en-US" altLang="ja-JP" dirty="0" smtClean="0"/>
              <a:t> in Japan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+mj-lt"/>
              </a:rPr>
              <a:t>Tsuneo YAMADA</a:t>
            </a:r>
          </a:p>
          <a:p>
            <a:r>
              <a:rPr lang="en-US" altLang="ja-JP" dirty="0" smtClean="0">
                <a:latin typeface="+mj-lt"/>
              </a:rPr>
              <a:t>The Open University of Japan</a:t>
            </a:r>
            <a:endParaRPr kumimoji="1" lang="ja-JP" altLang="en-US" dirty="0">
              <a:latin typeface="+mj-lt"/>
            </a:endParaRPr>
          </a:p>
        </p:txBody>
      </p:sp>
      <p:pic>
        <p:nvPicPr>
          <p:cNvPr id="6" name="Picture 5" descr="CC-BY-NC-S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6237312"/>
            <a:ext cx="1117460" cy="3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88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/>
              <a:t>New metadata </a:t>
            </a:r>
            <a:r>
              <a:rPr lang="en-US" altLang="ja-JP" sz="3600" dirty="0" smtClean="0"/>
              <a:t>repository</a:t>
            </a:r>
            <a:br>
              <a:rPr lang="en-US" altLang="ja-JP" sz="3600" dirty="0" smtClean="0"/>
            </a:br>
            <a:r>
              <a:rPr lang="en-US" altLang="ja-JP" sz="3600" dirty="0" smtClean="0"/>
              <a:t>(from April </a:t>
            </a:r>
            <a:r>
              <a:rPr lang="ja-JP" altLang="ja-JP" sz="3600" dirty="0"/>
              <a:t>1</a:t>
            </a:r>
            <a:r>
              <a:rPr lang="ja-JP" altLang="ja-JP" sz="3600" baseline="30000" dirty="0"/>
              <a:t>st</a:t>
            </a:r>
            <a:r>
              <a:rPr lang="ja-JP" altLang="ja-JP" sz="3600" dirty="0"/>
              <a:t>, </a:t>
            </a:r>
            <a:r>
              <a:rPr lang="ja-JP" altLang="ja-JP" sz="3600" dirty="0" smtClean="0"/>
              <a:t>201</a:t>
            </a:r>
            <a:r>
              <a:rPr lang="en-US" altLang="ja-JP" sz="3600" dirty="0" smtClean="0"/>
              <a:t>4)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/>
          </a:bodyPr>
          <a:lstStyle/>
          <a:p>
            <a:r>
              <a:rPr lang="ja-JP" altLang="ja-JP" dirty="0">
                <a:latin typeface="+mj-lt"/>
              </a:rPr>
              <a:t>OUJ (CODE) Name: Center for Open and Distance Education, the Open University of Japan </a:t>
            </a:r>
          </a:p>
          <a:p>
            <a:r>
              <a:rPr lang="ja-JP" altLang="ja-JP" dirty="0">
                <a:latin typeface="+mj-lt"/>
              </a:rPr>
              <a:t>Website: http://www.ouj.ac.jp/eng/ </a:t>
            </a:r>
          </a:p>
          <a:p>
            <a:r>
              <a:rPr lang="ja-JP" altLang="ja-JP" dirty="0" smtClean="0">
                <a:latin typeface="+mj-lt"/>
              </a:rPr>
              <a:t>SQI Service: [</a:t>
            </a:r>
            <a:r>
              <a:rPr lang="en-US" altLang="ja-JP" dirty="0" smtClean="0">
                <a:latin typeface="+mj-lt"/>
              </a:rPr>
              <a:t>C</a:t>
            </a:r>
            <a:r>
              <a:rPr lang="ja-JP" altLang="ja-JP" dirty="0" smtClean="0">
                <a:latin typeface="+mj-lt"/>
              </a:rPr>
              <a:t>losed on May 1</a:t>
            </a:r>
            <a:r>
              <a:rPr lang="ja-JP" altLang="ja-JP" baseline="30000" dirty="0" smtClean="0">
                <a:latin typeface="+mj-lt"/>
              </a:rPr>
              <a:t>st</a:t>
            </a:r>
            <a:r>
              <a:rPr lang="ja-JP" altLang="ja-JP" dirty="0" smtClean="0">
                <a:latin typeface="+mj-lt"/>
              </a:rPr>
              <a:t>, 2013]</a:t>
            </a:r>
          </a:p>
          <a:p>
            <a:r>
              <a:rPr lang="ja-JP" altLang="ja-JP" dirty="0" smtClean="0">
                <a:latin typeface="+mj-lt"/>
              </a:rPr>
              <a:t>OAI </a:t>
            </a:r>
            <a:r>
              <a:rPr lang="ja-JP" altLang="ja-JP" dirty="0">
                <a:latin typeface="+mj-lt"/>
              </a:rPr>
              <a:t>Service</a:t>
            </a:r>
            <a:r>
              <a:rPr lang="ja-JP" altLang="ja-JP" dirty="0" smtClean="0">
                <a:latin typeface="+mj-lt"/>
              </a:rPr>
              <a:t>:</a:t>
            </a:r>
            <a:endParaRPr lang="ja-JP" altLang="ja-JP" dirty="0">
              <a:latin typeface="+mj-lt"/>
            </a:endParaRPr>
          </a:p>
          <a:p>
            <a:pPr lvl="1"/>
            <a:r>
              <a:rPr lang="ja-JP" altLang="ja-JP" dirty="0">
                <a:latin typeface="+mj-lt"/>
              </a:rPr>
              <a:t>Service URL: </a:t>
            </a:r>
            <a:r>
              <a:rPr lang="en-US" altLang="ja-JP" dirty="0" smtClean="0">
                <a:latin typeface="+mj-lt"/>
              </a:rPr>
              <a:t>http</a:t>
            </a:r>
            <a:r>
              <a:rPr lang="en-US" altLang="ja-JP" dirty="0">
                <a:latin typeface="+mj-lt"/>
              </a:rPr>
              <a:t>://globereferatory.ouj.ac.jp/oai </a:t>
            </a:r>
            <a:endParaRPr lang="en-US" altLang="ja-JP" dirty="0" smtClean="0">
              <a:latin typeface="+mj-lt"/>
            </a:endParaRPr>
          </a:p>
          <a:p>
            <a:pPr lvl="1"/>
            <a:r>
              <a:rPr lang="en-US" altLang="ja-JP" dirty="0" err="1">
                <a:latin typeface="+mj-lt"/>
              </a:rPr>
              <a:t>metadataPrefix</a:t>
            </a:r>
            <a:r>
              <a:rPr lang="en-US" altLang="ja-JP" dirty="0">
                <a:latin typeface="+mj-lt"/>
              </a:rPr>
              <a:t>: </a:t>
            </a:r>
            <a:r>
              <a:rPr lang="en-US" altLang="ja-JP" dirty="0" err="1">
                <a:latin typeface="+mj-lt"/>
              </a:rPr>
              <a:t>oai_lom</a:t>
            </a:r>
            <a:endParaRPr lang="ja-JP" altLang="ja-JP" dirty="0">
              <a:latin typeface="+mj-lt"/>
            </a:endParaRPr>
          </a:p>
          <a:p>
            <a:endParaRPr kumimoji="1"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285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ja-JP" dirty="0">
                <a:effectLst/>
              </a:rPr>
              <a:t>The Metadata Database System</a:t>
            </a:r>
            <a:endParaRPr lang="ja-JP" altLang="en-US" dirty="0"/>
          </a:p>
        </p:txBody>
      </p:sp>
      <p:sp>
        <p:nvSpPr>
          <p:cNvPr id="133123" name="日付プレースホルダー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1200" smtClean="0">
                <a:solidFill>
                  <a:srgbClr val="000049"/>
                </a:solidFill>
                <a:latin typeface="Arial Black" pitchFamily="34" charset="0"/>
                <a:ea typeface="Arial Unicode MS" pitchFamily="50" charset="-128"/>
              </a:rPr>
              <a:t>                   </a:t>
            </a:r>
            <a:r>
              <a:rPr kumimoji="0" lang="ja-JP" altLang="en-US" sz="1200" smtClean="0">
                <a:solidFill>
                  <a:srgbClr val="000049"/>
                </a:solidFill>
                <a:latin typeface="Arial Black" pitchFamily="34" charset="0"/>
                <a:ea typeface="Arial Unicode MS" pitchFamily="50" charset="-128"/>
              </a:rPr>
              <a:t>　　　　　　　　　　                                                                                         </a:t>
            </a:r>
            <a:fld id="{E4CC222C-65CC-4DA1-9C43-D20A79D3A341}" type="slidenum">
              <a:rPr kumimoji="0" lang="ja-JP" altLang="en-US" sz="1200" smtClean="0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ja-JP" altLang="en-US" sz="1200" smtClean="0">
              <a:solidFill>
                <a:srgbClr val="FFCC99"/>
              </a:solidFill>
              <a:latin typeface="Arial Black" pitchFamily="34" charset="0"/>
              <a:ea typeface="Arial Unicode MS" pitchFamily="50" charset="-128"/>
            </a:endParaRPr>
          </a:p>
        </p:txBody>
      </p:sp>
      <p:pic>
        <p:nvPicPr>
          <p:cNvPr id="133124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052513"/>
            <a:ext cx="73437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234445"/>
      </p:ext>
    </p:extLst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68413"/>
            <a:ext cx="8656638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7" name="テキスト ボックス 1"/>
          <p:cNvSpPr txBox="1">
            <a:spLocks noChangeArrowheads="1"/>
          </p:cNvSpPr>
          <p:nvPr/>
        </p:nvSpPr>
        <p:spPr bwMode="auto">
          <a:xfrm>
            <a:off x="1603375" y="450850"/>
            <a:ext cx="5951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homepage for Japanese new system</a:t>
            </a:r>
            <a:endParaRPr lang="ja-JP" altLang="en-US" sz="28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9565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7092950" y="1052513"/>
            <a:ext cx="1966913" cy="52562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176213" y="1052513"/>
            <a:ext cx="4611687" cy="52562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627313" y="2012950"/>
            <a:ext cx="1981200" cy="2066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35173" name="日付プレースホルダ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smtClean="0">
                <a:solidFill>
                  <a:srgbClr val="898989"/>
                </a:solidFill>
                <a:latin typeface="Arial Black" pitchFamily="34" charset="0"/>
                <a:ea typeface="Arial Unicode MS" pitchFamily="50" charset="-128"/>
              </a:rPr>
              <a:t>                   </a:t>
            </a:r>
            <a:r>
              <a:rPr lang="ja-JP" altLang="en-US" sz="1200" smtClean="0">
                <a:solidFill>
                  <a:srgbClr val="898989"/>
                </a:solidFill>
                <a:latin typeface="Arial Black" pitchFamily="34" charset="0"/>
                <a:ea typeface="Arial Unicode MS" pitchFamily="50" charset="-128"/>
              </a:rPr>
              <a:t>　　　　　　　　　　                                                                                         </a:t>
            </a:r>
            <a:fld id="{09C31CCB-AC99-4176-8815-92ABC9BEF19F}" type="slidenum">
              <a:rPr lang="ja-JP" altLang="en-US" sz="1200" smtClean="0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ja-JP" altLang="en-US" sz="1200" smtClean="0">
              <a:solidFill>
                <a:srgbClr val="FFCC99"/>
              </a:solidFill>
              <a:latin typeface="Arial Black" pitchFamily="34" charset="0"/>
              <a:ea typeface="Arial Unicode MS" pitchFamily="50" charset="-128"/>
            </a:endParaRPr>
          </a:p>
        </p:txBody>
      </p:sp>
      <p:sp>
        <p:nvSpPr>
          <p:cNvPr id="27651" name="正方形/長方形 2"/>
          <p:cNvSpPr>
            <a:spLocks noChangeArrowheads="1"/>
          </p:cNvSpPr>
          <p:nvPr/>
        </p:nvSpPr>
        <p:spPr bwMode="auto">
          <a:xfrm>
            <a:off x="468313" y="260350"/>
            <a:ext cx="8278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Unicode MS" pitchFamily="50" charset="-128"/>
              </a:rPr>
              <a:t>OER Asia Federated  Repositories: Concept</a:t>
            </a:r>
            <a:endParaRPr lang="ja-JP" altLang="en-US" sz="3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 Unicode MS" pitchFamily="50" charset="-128"/>
            </a:endParaRPr>
          </a:p>
        </p:txBody>
      </p:sp>
      <p:pic>
        <p:nvPicPr>
          <p:cNvPr id="135175" name="Picture 2" descr="concept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0200" y="1262063"/>
            <a:ext cx="884238" cy="9715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6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00" y="4187825"/>
            <a:ext cx="915988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7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1266825"/>
            <a:ext cx="841375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3067050" y="2224088"/>
            <a:ext cx="1198563" cy="646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dirty="0">
                <a:solidFill>
                  <a:prstClr val="black"/>
                </a:solidFill>
                <a:cs typeface="Arial Unicode MS" pitchFamily="50" charset="-128"/>
              </a:rPr>
              <a:t>Central</a:t>
            </a:r>
          </a:p>
          <a:p>
            <a:pPr algn="ctr">
              <a:defRPr/>
            </a:pPr>
            <a:r>
              <a:rPr lang="en-US" altLang="ja-JP" dirty="0">
                <a:solidFill>
                  <a:prstClr val="black"/>
                </a:solidFill>
                <a:cs typeface="Arial Unicode MS" pitchFamily="50" charset="-128"/>
              </a:rPr>
              <a:t> repository</a:t>
            </a:r>
            <a:endParaRPr lang="ja-JP" altLang="en-US" dirty="0">
              <a:solidFill>
                <a:prstClr val="black"/>
              </a:solidFill>
              <a:cs typeface="Arial Unicode MS" pitchFamily="50" charset="-128"/>
            </a:endParaRPr>
          </a:p>
        </p:txBody>
      </p:sp>
      <p:cxnSp>
        <p:nvCxnSpPr>
          <p:cNvPr id="84" name="直線矢印コネクタ 83"/>
          <p:cNvCxnSpPr/>
          <p:nvPr/>
        </p:nvCxnSpPr>
        <p:spPr>
          <a:xfrm flipV="1">
            <a:off x="2760663" y="2386013"/>
            <a:ext cx="1030287" cy="6111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矢印コネクタ 114"/>
          <p:cNvCxnSpPr/>
          <p:nvPr/>
        </p:nvCxnSpPr>
        <p:spPr>
          <a:xfrm flipV="1">
            <a:off x="1258888" y="3609975"/>
            <a:ext cx="452437" cy="2381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5181" name="Picture 4" descr="logo_bleu_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2375" y="2481263"/>
            <a:ext cx="817563" cy="565150"/>
          </a:xfrm>
          <a:prstGeom prst="rect">
            <a:avLst/>
          </a:prstGeom>
          <a:noFill/>
          <a:ln w="9525">
            <a:solidFill>
              <a:srgbClr val="00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5182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213" y="3609975"/>
            <a:ext cx="9175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83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8713" y="4745038"/>
            <a:ext cx="9159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84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1325" y="5037138"/>
            <a:ext cx="915988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85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2838" y="5441950"/>
            <a:ext cx="9159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186" name="テキスト ボックス 5"/>
          <p:cNvSpPr txBox="1">
            <a:spLocks noChangeArrowheads="1"/>
          </p:cNvSpPr>
          <p:nvPr/>
        </p:nvSpPr>
        <p:spPr bwMode="auto">
          <a:xfrm>
            <a:off x="1679575" y="2316163"/>
            <a:ext cx="1319213" cy="12017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OAI-PMH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Harvesting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Service and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Target</a:t>
            </a:r>
          </a:p>
        </p:txBody>
      </p:sp>
      <p:sp>
        <p:nvSpPr>
          <p:cNvPr id="135187" name="テキスト ボックス 6"/>
          <p:cNvSpPr txBox="1">
            <a:spLocks noChangeArrowheads="1"/>
          </p:cNvSpPr>
          <p:nvPr/>
        </p:nvSpPr>
        <p:spPr bwMode="auto">
          <a:xfrm>
            <a:off x="2325688" y="1347788"/>
            <a:ext cx="2559050" cy="369887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AAOU member volunteer</a:t>
            </a:r>
          </a:p>
        </p:txBody>
      </p:sp>
      <p:cxnSp>
        <p:nvCxnSpPr>
          <p:cNvPr id="47" name="直線矢印コネクタ 46"/>
          <p:cNvCxnSpPr/>
          <p:nvPr/>
        </p:nvCxnSpPr>
        <p:spPr>
          <a:xfrm flipV="1">
            <a:off x="1597025" y="3609975"/>
            <a:ext cx="392113" cy="7381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V="1">
            <a:off x="2078038" y="3609975"/>
            <a:ext cx="131762" cy="12287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 flipH="1" flipV="1">
            <a:off x="2484438" y="3609975"/>
            <a:ext cx="125412" cy="14271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H="1" flipV="1">
            <a:off x="2760663" y="3590925"/>
            <a:ext cx="246062" cy="17668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92" name="テキスト ボックス 55"/>
          <p:cNvSpPr txBox="1">
            <a:spLocks noChangeArrowheads="1"/>
          </p:cNvSpPr>
          <p:nvPr/>
        </p:nvSpPr>
        <p:spPr bwMode="auto">
          <a:xfrm>
            <a:off x="4438650" y="2016125"/>
            <a:ext cx="1133475" cy="12001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OAI-PMH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Target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for GLOBE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Harvester</a:t>
            </a:r>
          </a:p>
        </p:txBody>
      </p:sp>
      <p:sp>
        <p:nvSpPr>
          <p:cNvPr id="135193" name="テキスト ボックス 56"/>
          <p:cNvSpPr txBox="1">
            <a:spLocks noChangeArrowheads="1"/>
          </p:cNvSpPr>
          <p:nvPr/>
        </p:nvSpPr>
        <p:spPr bwMode="auto">
          <a:xfrm>
            <a:off x="6327775" y="2055813"/>
            <a:ext cx="11811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OAI-PMH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Harvesters</a:t>
            </a:r>
          </a:p>
        </p:txBody>
      </p:sp>
      <p:sp>
        <p:nvSpPr>
          <p:cNvPr id="135194" name="テキスト ボックス 60"/>
          <p:cNvSpPr txBox="1">
            <a:spLocks noChangeArrowheads="1"/>
          </p:cNvSpPr>
          <p:nvPr/>
        </p:nvSpPr>
        <p:spPr bwMode="auto">
          <a:xfrm>
            <a:off x="4468813" y="3387725"/>
            <a:ext cx="1103312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OAI-PMH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Harvester</a:t>
            </a:r>
          </a:p>
        </p:txBody>
      </p:sp>
      <p:sp>
        <p:nvSpPr>
          <p:cNvPr id="135195" name="テキスト ボックス 65"/>
          <p:cNvSpPr txBox="1">
            <a:spLocks noChangeArrowheads="1"/>
          </p:cNvSpPr>
          <p:nvPr/>
        </p:nvSpPr>
        <p:spPr bwMode="auto">
          <a:xfrm>
            <a:off x="6327775" y="2892425"/>
            <a:ext cx="1131888" cy="12001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OAI-PMH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Targets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for GLOBE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members</a:t>
            </a:r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5657850" y="2430463"/>
            <a:ext cx="4984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H="1">
            <a:off x="5657850" y="3695700"/>
            <a:ext cx="4984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98" name="テキスト ボックス 79"/>
          <p:cNvSpPr txBox="1">
            <a:spLocks noChangeArrowheads="1"/>
          </p:cNvSpPr>
          <p:nvPr/>
        </p:nvSpPr>
        <p:spPr bwMode="auto">
          <a:xfrm>
            <a:off x="4948238" y="1520825"/>
            <a:ext cx="1868487" cy="3698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GLOBE Harvesting</a:t>
            </a:r>
          </a:p>
        </p:txBody>
      </p:sp>
      <p:sp>
        <p:nvSpPr>
          <p:cNvPr id="135199" name="テキスト ボックス 84"/>
          <p:cNvSpPr txBox="1">
            <a:spLocks noChangeArrowheads="1"/>
          </p:cNvSpPr>
          <p:nvPr/>
        </p:nvSpPr>
        <p:spPr bwMode="auto">
          <a:xfrm>
            <a:off x="1849438" y="4294188"/>
            <a:ext cx="2068512" cy="369887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OER Asia Harvesting</a:t>
            </a:r>
          </a:p>
        </p:txBody>
      </p:sp>
      <p:pic>
        <p:nvPicPr>
          <p:cNvPr id="135200" name="Picture 14" descr="EUNlogo_jikase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3175" y="3609975"/>
            <a:ext cx="1211263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201" name="Picture 23" descr="C:\Users\yamatune7\fromYT6\週末フォルダ\globe\images\ISKMElogo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85188" y="2682875"/>
            <a:ext cx="4413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202" name="Picture 13" descr="LACRO_jikasei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8875" y="3314700"/>
            <a:ext cx="144621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203" name="テキスト ボックス 27"/>
          <p:cNvSpPr txBox="1">
            <a:spLocks noChangeArrowheads="1"/>
          </p:cNvSpPr>
          <p:nvPr/>
        </p:nvSpPr>
        <p:spPr bwMode="auto">
          <a:xfrm>
            <a:off x="7437438" y="5649913"/>
            <a:ext cx="1427162" cy="522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400" b="1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GLOBEreferatory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400" b="1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@Japan (OUJ)</a:t>
            </a:r>
            <a:endParaRPr lang="ja-JP" altLang="en-US" sz="1400" b="1" smtClean="0">
              <a:solidFill>
                <a:srgbClr val="000000"/>
              </a:solidFill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35204" name="テキスト ボックス 3"/>
          <p:cNvSpPr txBox="1">
            <a:spLocks noChangeArrowheads="1"/>
          </p:cNvSpPr>
          <p:nvPr/>
        </p:nvSpPr>
        <p:spPr bwMode="auto">
          <a:xfrm>
            <a:off x="1185863" y="6457950"/>
            <a:ext cx="2722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smtClean="0">
                <a:solidFill>
                  <a:srgbClr val="000000"/>
                </a:solidFill>
                <a:ea typeface="Arial Unicode MS" pitchFamily="50" charset="-128"/>
                <a:cs typeface="Arial Unicode MS" pitchFamily="50" charset="-128"/>
              </a:rPr>
              <a:t>AAOU member universities</a:t>
            </a:r>
            <a:endParaRPr lang="ja-JP" altLang="en-US" sz="1800" smtClean="0">
              <a:solidFill>
                <a:srgbClr val="000000"/>
              </a:solidFill>
              <a:ea typeface="Arial Unicode MS" pitchFamily="50" charset="-128"/>
              <a:cs typeface="Arial Unicode MS" pitchFamily="50" charset="-128"/>
            </a:endParaRPr>
          </a:p>
        </p:txBody>
      </p:sp>
      <p:pic>
        <p:nvPicPr>
          <p:cNvPr id="135205" name="Picture 3" descr="logo-MERLOT-website-150-sm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4600" y="4745038"/>
            <a:ext cx="1073150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206" name="Picture 5" descr="LORNET_logo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3175" y="5208588"/>
            <a:ext cx="1055688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207" name="図 34" descr="OERafrica_logo.jp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4250" y="4224338"/>
            <a:ext cx="16224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812897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35280" cy="11381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3600" dirty="0" smtClean="0"/>
              <a:t>OUJ: Identity</a:t>
            </a:r>
            <a:endParaRPr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1412875"/>
            <a:ext cx="8712200" cy="52562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sz="2800" b="1" dirty="0" smtClean="0">
                <a:latin typeface="+mj-lt"/>
              </a:rPr>
              <a:t>Semi-governmental </a:t>
            </a:r>
            <a:r>
              <a:rPr lang="en-US" altLang="ja-JP" sz="2800" dirty="0" smtClean="0">
                <a:latin typeface="+mj-lt"/>
              </a:rPr>
              <a:t>institution</a:t>
            </a:r>
            <a:endParaRPr lang="en-US" altLang="ja-JP" sz="2800" b="1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sz="2800" dirty="0">
                <a:latin typeface="+mj-lt"/>
              </a:rPr>
              <a:t>National center to promote </a:t>
            </a:r>
            <a:r>
              <a:rPr lang="en-US" altLang="ja-JP" sz="2800" b="1" dirty="0">
                <a:latin typeface="+mj-lt"/>
              </a:rPr>
              <a:t>Open Education</a:t>
            </a:r>
            <a:r>
              <a:rPr lang="en-US" altLang="ja-JP" sz="2800" dirty="0">
                <a:latin typeface="+mj-lt"/>
              </a:rPr>
              <a:t> and </a:t>
            </a:r>
            <a:r>
              <a:rPr lang="en-US" altLang="ja-JP" sz="2800" b="1" dirty="0">
                <a:latin typeface="+mj-lt"/>
              </a:rPr>
              <a:t>Lifelong Learning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r>
              <a:rPr lang="en-US" altLang="ja-JP" sz="2800" b="1" dirty="0">
                <a:latin typeface="+mj-lt"/>
              </a:rPr>
              <a:t>     </a:t>
            </a:r>
            <a:r>
              <a:rPr lang="en-US" altLang="ja-JP" sz="2800" b="1" dirty="0">
                <a:solidFill>
                  <a:srgbClr val="FF0000"/>
                </a:solidFill>
                <a:latin typeface="+mj-lt"/>
              </a:rPr>
              <a:t>“Everyone is welcome”</a:t>
            </a: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b="1" dirty="0">
                <a:latin typeface="+mj-lt"/>
              </a:rPr>
              <a:t> </a:t>
            </a:r>
            <a:r>
              <a:rPr lang="en-US" altLang="ja-JP" dirty="0">
                <a:latin typeface="+mj-lt"/>
              </a:rPr>
              <a:t>No entrance exam (undergraduate courses)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sz="2800" b="1" dirty="0" smtClean="0">
                <a:latin typeface="+mj-lt"/>
              </a:rPr>
              <a:t>Distance </a:t>
            </a:r>
            <a:r>
              <a:rPr lang="en-US" altLang="ja-JP" sz="2800" b="1" dirty="0">
                <a:latin typeface="+mj-lt"/>
              </a:rPr>
              <a:t>education </a:t>
            </a:r>
            <a:r>
              <a:rPr lang="en-US" altLang="ja-JP" sz="2800" dirty="0" smtClean="0">
                <a:latin typeface="+mj-lt"/>
              </a:rPr>
              <a:t>institution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r>
              <a:rPr lang="en-US" altLang="ja-JP" sz="2800" dirty="0">
                <a:latin typeface="+mj-lt"/>
              </a:rPr>
              <a:t> </a:t>
            </a:r>
            <a:r>
              <a:rPr lang="en-US" altLang="ja-JP" sz="2800" dirty="0" smtClean="0">
                <a:latin typeface="+mj-lt"/>
              </a:rPr>
              <a:t>   </a:t>
            </a:r>
            <a:r>
              <a:rPr lang="en-US" altLang="ja-JP" sz="2800" b="1" dirty="0" smtClean="0">
                <a:solidFill>
                  <a:srgbClr val="FF0000"/>
                </a:solidFill>
                <a:latin typeface="+mj-lt"/>
              </a:rPr>
              <a:t>“Anytime, anywhere”</a:t>
            </a:r>
            <a:endParaRPr lang="en-US" altLang="ja-JP" sz="2800" b="1" dirty="0">
              <a:solidFill>
                <a:srgbClr val="FF0000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sz="2800" b="1" dirty="0" smtClean="0">
                <a:latin typeface="+mj-lt"/>
              </a:rPr>
              <a:t>Liberal Arts </a:t>
            </a:r>
            <a:r>
              <a:rPr lang="en-US" altLang="ja-JP" sz="2800" dirty="0" smtClean="0">
                <a:latin typeface="+mj-lt"/>
              </a:rPr>
              <a:t>institution</a:t>
            </a: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" pitchFamily="2" charset="2"/>
              <a:buChar char="Ø"/>
              <a:defRPr/>
            </a:pPr>
            <a:r>
              <a:rPr lang="en-US" altLang="ja-JP" dirty="0" smtClean="0">
                <a:latin typeface="+mj-lt"/>
              </a:rPr>
              <a:t>Cope with the growing needs for Practical Abilities</a:t>
            </a: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" pitchFamily="2" charset="2"/>
              <a:buChar char="Ø"/>
              <a:defRPr/>
            </a:pPr>
            <a:endParaRPr lang="en-US" altLang="ja-JP" sz="2400" dirty="0"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" pitchFamily="2" charset="2"/>
              <a:buChar char="Ø"/>
              <a:defRPr/>
            </a:pPr>
            <a:endParaRPr lang="en-US" altLang="ja-JP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u"/>
              <a:defRPr/>
            </a:pPr>
            <a:endParaRPr lang="ja-JP" altLang="en-US" sz="2800" dirty="0">
              <a:latin typeface="+mj-lt"/>
            </a:endParaRPr>
          </a:p>
        </p:txBody>
      </p:sp>
      <p:sp>
        <p:nvSpPr>
          <p:cNvPr id="96260" name="日付プレースホルダー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1200" smtClean="0">
                <a:latin typeface="Arial Black" pitchFamily="34" charset="0"/>
                <a:ea typeface="Arial Unicode MS" pitchFamily="50" charset="-128"/>
              </a:rPr>
              <a:t>                   </a:t>
            </a:r>
            <a:r>
              <a:rPr kumimoji="0" lang="ja-JP" altLang="en-US" sz="1200" smtClean="0">
                <a:latin typeface="Arial Black" pitchFamily="34" charset="0"/>
                <a:ea typeface="Arial Unicode MS" pitchFamily="50" charset="-128"/>
              </a:rPr>
              <a:t>　　　　　　　　　　                                                                                         </a:t>
            </a:r>
            <a:fld id="{44769A93-D951-47F4-918E-08AA6B8D4AA5}" type="slidenum">
              <a:rPr kumimoji="0" lang="ja-JP" altLang="en-US" sz="1200" smtClean="0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ja-JP" altLang="en-US" sz="1200" smtClean="0">
              <a:solidFill>
                <a:srgbClr val="FFCC99"/>
              </a:solidFill>
              <a:latin typeface="Arial Black" pitchFamily="34" charset="0"/>
              <a:ea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05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893175" cy="10795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</a:rPr>
              <a:t>OUJ contributions to 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OER community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670050"/>
            <a:ext cx="8507413" cy="51689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 2"/>
              <a:buChar char=""/>
              <a:defRPr/>
            </a:pPr>
            <a:r>
              <a:rPr lang="en-US" altLang="ja-JP" sz="2400" dirty="0" smtClean="0">
                <a:latin typeface="+mj-lt"/>
              </a:rPr>
              <a:t>As a JOCW(OEC) member</a:t>
            </a:r>
          </a:p>
          <a:p>
            <a:pPr lvl="1">
              <a:buFont typeface="Wingdings 2"/>
              <a:buChar char=""/>
              <a:defRPr/>
            </a:pPr>
            <a:r>
              <a:rPr lang="en-US" altLang="ja-JP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OUJ-OCW</a:t>
            </a:r>
            <a:r>
              <a:rPr lang="en-US" altLang="ja-JP" sz="2400" dirty="0" smtClean="0">
                <a:latin typeface="+mj-lt"/>
              </a:rPr>
              <a:t> site</a:t>
            </a:r>
            <a:r>
              <a:rPr lang="ja-JP" altLang="en-US" sz="2400" dirty="0" smtClean="0">
                <a:latin typeface="+mj-lt"/>
              </a:rPr>
              <a:t>　</a:t>
            </a:r>
            <a:r>
              <a:rPr lang="en-US" altLang="ja-JP" sz="2400" dirty="0" smtClean="0">
                <a:latin typeface="+mj-lt"/>
              </a:rPr>
              <a:t>(</a:t>
            </a:r>
            <a:r>
              <a:rPr lang="en-US" altLang="ja-JP" sz="2400" dirty="0">
                <a:latin typeface="+mj-lt"/>
              </a:rPr>
              <a:t>from October </a:t>
            </a:r>
            <a:r>
              <a:rPr lang="en-US" altLang="ja-JP" sz="2400" dirty="0" smtClean="0">
                <a:latin typeface="+mj-lt"/>
              </a:rPr>
              <a:t>2010)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4">
                  <a:shade val="75000"/>
                </a:schemeClr>
              </a:buClr>
              <a:buFont typeface="Wingdings 2"/>
              <a:buChar char=""/>
              <a:defRPr/>
            </a:pPr>
            <a:r>
              <a:rPr lang="en-US" altLang="ja-JP" dirty="0" smtClean="0">
                <a:latin typeface="+mj-lt"/>
              </a:rPr>
              <a:t>Launched in Video streaming of courseware</a:t>
            </a: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 2"/>
              <a:buChar char=""/>
              <a:defRPr/>
            </a:pPr>
            <a:endParaRPr lang="en-US" altLang="ja-JP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 2"/>
              <a:buChar char=""/>
              <a:defRPr/>
            </a:pP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 2"/>
              <a:buChar char=""/>
              <a:defRPr/>
            </a:pPr>
            <a:endParaRPr lang="en-US" altLang="ja-JP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2">
                  <a:tint val="75000"/>
                </a:schemeClr>
              </a:buClr>
              <a:buFont typeface="Wingdings 2"/>
              <a:buChar char=""/>
              <a:defRPr/>
            </a:pP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>
              <a:buFont typeface="Wingdings 2"/>
              <a:buChar char=""/>
              <a:defRPr/>
            </a:pPr>
            <a:r>
              <a:rPr lang="en-US" altLang="ja-JP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JOCW Search </a:t>
            </a:r>
            <a:r>
              <a:rPr lang="en-US" altLang="ja-JP" sz="2400" dirty="0" smtClean="0">
                <a:latin typeface="+mj-lt"/>
              </a:rPr>
              <a:t>(</a:t>
            </a:r>
            <a:r>
              <a:rPr lang="en-US" altLang="ja-JP" sz="2400" dirty="0">
                <a:latin typeface="+mj-lt"/>
              </a:rPr>
              <a:t>From October </a:t>
            </a:r>
            <a:r>
              <a:rPr lang="en-US" altLang="ja-JP" sz="2400" dirty="0" smtClean="0">
                <a:latin typeface="+mj-lt"/>
              </a:rPr>
              <a:t>2006</a:t>
            </a:r>
            <a:r>
              <a:rPr lang="en-US" altLang="ja-JP" sz="2400" dirty="0">
                <a:latin typeface="+mj-lt"/>
              </a:rPr>
              <a:t>) and GLOBE  </a:t>
            </a:r>
            <a:endParaRPr lang="en-US" altLang="ja-JP" sz="2400" dirty="0" smtClean="0"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Clr>
                <a:schemeClr val="accent4">
                  <a:shade val="75000"/>
                </a:schemeClr>
              </a:buClr>
              <a:buFont typeface="Wingdings 2"/>
              <a:buChar char=""/>
              <a:defRPr/>
            </a:pPr>
            <a:r>
              <a:rPr lang="en-US" altLang="ja-JP" dirty="0" smtClean="0">
                <a:latin typeface="+mj-lt"/>
              </a:rPr>
              <a:t>2000+</a:t>
            </a:r>
            <a:r>
              <a:rPr lang="ja-JP" altLang="en-US" dirty="0" smtClean="0">
                <a:latin typeface="+mj-lt"/>
              </a:rPr>
              <a:t> </a:t>
            </a:r>
            <a:r>
              <a:rPr lang="en-US" altLang="ja-JP" dirty="0" smtClean="0">
                <a:latin typeface="+mj-lt"/>
              </a:rPr>
              <a:t>metadata of JOCW content</a:t>
            </a:r>
          </a:p>
          <a:p>
            <a:pPr>
              <a:buClr>
                <a:schemeClr val="accent4">
                  <a:shade val="75000"/>
                </a:schemeClr>
              </a:buClr>
              <a:buFont typeface="Wingdings 2"/>
              <a:buChar char=""/>
              <a:defRPr/>
            </a:pPr>
            <a:r>
              <a:rPr lang="en-US" altLang="ja-JP" sz="2400" dirty="0" smtClean="0">
                <a:latin typeface="+mj-lt"/>
              </a:rPr>
              <a:t>As a JMOOC member (From 14</a:t>
            </a:r>
            <a:r>
              <a:rPr lang="en-US" altLang="ja-JP" sz="2400" baseline="30000" dirty="0" smtClean="0">
                <a:latin typeface="+mj-lt"/>
              </a:rPr>
              <a:t>th</a:t>
            </a:r>
            <a:r>
              <a:rPr lang="en-US" altLang="ja-JP" sz="2400" dirty="0" smtClean="0">
                <a:latin typeface="+mj-lt"/>
              </a:rPr>
              <a:t> April 2014)</a:t>
            </a:r>
          </a:p>
          <a:p>
            <a:pPr lvl="1">
              <a:buClr>
                <a:schemeClr val="accent4">
                  <a:shade val="75000"/>
                </a:schemeClr>
              </a:buClr>
              <a:buFont typeface="Wingdings 2"/>
              <a:buChar char=""/>
              <a:defRPr/>
            </a:pPr>
            <a:r>
              <a:rPr lang="en-US" altLang="ja-JP" sz="2400" b="1" dirty="0" smtClean="0">
                <a:solidFill>
                  <a:srgbClr val="FF0000"/>
                </a:solidFill>
                <a:latin typeface="+mj-lt"/>
              </a:rPr>
              <a:t>OUJ MOOC</a:t>
            </a:r>
            <a:r>
              <a:rPr lang="en-US" altLang="ja-JP" sz="2400" dirty="0" smtClean="0">
                <a:latin typeface="+mj-lt"/>
              </a:rPr>
              <a:t> Platform &amp; 2 MOOCs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4">
                  <a:shade val="75000"/>
                </a:schemeClr>
              </a:buClr>
              <a:buFont typeface="Wingdings" pitchFamily="2" charset="2"/>
              <a:buNone/>
              <a:defRPr/>
            </a:pPr>
            <a:endParaRPr lang="en-US" altLang="ja-JP" dirty="0" smtClean="0">
              <a:latin typeface="+mj-lt"/>
            </a:endParaRPr>
          </a:p>
        </p:txBody>
      </p:sp>
      <p:sp>
        <p:nvSpPr>
          <p:cNvPr id="97284" name="日付プレースホルダ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1200" dirty="0" smtClean="0">
                <a:latin typeface="Arial Black" pitchFamily="34" charset="0"/>
                <a:ea typeface="Arial Unicode MS" pitchFamily="50" charset="-128"/>
              </a:rPr>
              <a:t>                   </a:t>
            </a:r>
            <a:r>
              <a:rPr kumimoji="0" lang="ja-JP" altLang="en-US" sz="1200" dirty="0" smtClean="0">
                <a:latin typeface="Arial Black" pitchFamily="34" charset="0"/>
                <a:ea typeface="Arial Unicode MS" pitchFamily="50" charset="-128"/>
              </a:rPr>
              <a:t>　　　　　　　　　　                                                                                         </a:t>
            </a:r>
            <a:fld id="{43058969-2D51-4A97-8E30-263871E12C8E}" type="slidenum">
              <a:rPr kumimoji="0" lang="ja-JP" altLang="en-US" sz="1200" smtClean="0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kumimoji="0" lang="ja-JP" altLang="en-US" sz="1200" dirty="0" smtClean="0">
              <a:solidFill>
                <a:srgbClr val="FFCC99"/>
              </a:solidFill>
              <a:latin typeface="Arial Black" pitchFamily="34" charset="0"/>
              <a:ea typeface="Arial Unicode MS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076370"/>
              </p:ext>
            </p:extLst>
          </p:nvPr>
        </p:nvGraphicFramePr>
        <p:xfrm>
          <a:off x="899592" y="2996952"/>
          <a:ext cx="7416800" cy="14937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4200"/>
                <a:gridCol w="1854200"/>
                <a:gridCol w="1548167"/>
                <a:gridCol w="2160233"/>
              </a:tblGrid>
              <a:tr h="701189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Course</a:t>
                      </a:r>
                    </a:p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 (15 lessons)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Lesson</a:t>
                      </a:r>
                      <a:r>
                        <a:rPr kumimoji="1" lang="en-US" altLang="ja-JP" sz="2000" baseline="0" dirty="0" smtClean="0">
                          <a:latin typeface="+mj-lt"/>
                          <a:ea typeface="+mj-ea"/>
                        </a:rPr>
                        <a:t> </a:t>
                      </a:r>
                    </a:p>
                    <a:p>
                      <a:pPr algn="ctr"/>
                      <a:r>
                        <a:rPr kumimoji="1" lang="en-US" altLang="ja-JP" sz="2000" baseline="0" dirty="0" smtClean="0">
                          <a:latin typeface="+mj-lt"/>
                          <a:ea typeface="+mj-ea"/>
                        </a:rPr>
                        <a:t>(1 lesson)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Special</a:t>
                      </a:r>
                      <a:r>
                        <a:rPr kumimoji="1" lang="en-US" altLang="ja-JP" sz="2000" baseline="0" dirty="0" smtClean="0">
                          <a:latin typeface="+mj-lt"/>
                          <a:ea typeface="+mj-ea"/>
                        </a:rPr>
                        <a:t> Lecture</a:t>
                      </a:r>
                    </a:p>
                    <a:p>
                      <a:pPr algn="ctr"/>
                      <a:r>
                        <a:rPr kumimoji="1" lang="en-US" altLang="ja-JP" sz="2000" baseline="0" dirty="0" smtClean="0">
                          <a:latin typeface="+mj-lt"/>
                          <a:ea typeface="+mj-ea"/>
                        </a:rPr>
                        <a:t>(1 lesson) 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</a:tr>
              <a:tr h="3963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n-cs"/>
                        </a:rPr>
                        <a:t>TV(video)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10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31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2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</a:tr>
              <a:tr h="3956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n-cs"/>
                        </a:rPr>
                        <a:t>Radio (Audio) 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7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27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+mj-lt"/>
                          <a:ea typeface="+mj-ea"/>
                        </a:rPr>
                        <a:t>5</a:t>
                      </a:r>
                      <a:endParaRPr kumimoji="1" lang="ja-JP" altLang="en-US" sz="2000" dirty="0">
                        <a:latin typeface="+mj-lt"/>
                        <a:ea typeface="+mj-ea"/>
                      </a:endParaRPr>
                    </a:p>
                  </a:txBody>
                  <a:tcPr marT="45730" marB="457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1201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日付プレースホルダ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ja-JP" dirty="0">
                <a:latin typeface="+mj-lt"/>
              </a:rPr>
              <a:t>                   </a:t>
            </a:r>
            <a:r>
              <a:rPr lang="ja-JP" altLang="en-US" dirty="0">
                <a:latin typeface="+mj-lt"/>
              </a:rPr>
              <a:t>　　　　　　　　　　                                                                                         </a:t>
            </a:r>
            <a:fld id="{1617DFB5-609F-4494-90D8-FF4ED4B4432A}" type="slidenum">
              <a:rPr lang="ja-JP" altLang="en-US">
                <a:solidFill>
                  <a:srgbClr val="FFCC99"/>
                </a:solidFill>
                <a:latin typeface="+mj-lt"/>
              </a:rPr>
              <a:pPr>
                <a:defRPr/>
              </a:pPr>
              <a:t>4</a:t>
            </a:fld>
            <a:endParaRPr lang="ja-JP" altLang="en-US" dirty="0">
              <a:solidFill>
                <a:srgbClr val="FFCC99"/>
              </a:solidFill>
              <a:latin typeface="+mj-lt"/>
            </a:endParaRPr>
          </a:p>
        </p:txBody>
      </p:sp>
      <p:sp>
        <p:nvSpPr>
          <p:cNvPr id="27651" name="正方形/長方形 2"/>
          <p:cNvSpPr>
            <a:spLocks noChangeArrowheads="1"/>
          </p:cNvSpPr>
          <p:nvPr/>
        </p:nvSpPr>
        <p:spPr bwMode="auto">
          <a:xfrm>
            <a:off x="468313" y="260350"/>
            <a:ext cx="827881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GLOBE: An international consortium for reuse and sharing</a:t>
            </a:r>
            <a:endParaRPr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7654" name="正方形/長方形 7"/>
          <p:cNvSpPr>
            <a:spLocks noChangeArrowheads="1"/>
          </p:cNvSpPr>
          <p:nvPr/>
        </p:nvSpPr>
        <p:spPr bwMode="auto">
          <a:xfrm>
            <a:off x="323850" y="1268413"/>
            <a:ext cx="8640763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altLang="ja-JP" sz="2200" dirty="0">
                <a:latin typeface="+mj-lt"/>
              </a:rPr>
              <a:t> Cross-Institutional search system of quality learning content and information beyond borders</a:t>
            </a:r>
          </a:p>
          <a:p>
            <a:pPr>
              <a:buFont typeface="Arial" charset="0"/>
              <a:buChar char="•"/>
              <a:defRPr/>
            </a:pPr>
            <a:r>
              <a:rPr lang="en-US" altLang="ja-JP" sz="2200" dirty="0">
                <a:latin typeface="+mj-lt"/>
              </a:rPr>
              <a:t> Exchange and Sharing of </a:t>
            </a:r>
            <a:r>
              <a:rPr lang="en-US" altLang="ja-JP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METADATA</a:t>
            </a:r>
          </a:p>
          <a:p>
            <a:pPr>
              <a:buFont typeface="Arial" charset="0"/>
              <a:buChar char="•"/>
              <a:defRPr/>
            </a:pPr>
            <a:r>
              <a:rPr lang="en-US" altLang="ja-JP" sz="2200" dirty="0">
                <a:latin typeface="+mj-lt"/>
              </a:rPr>
              <a:t> Federated search and Harvesting</a:t>
            </a:r>
          </a:p>
          <a:p>
            <a:pPr>
              <a:buFont typeface="Arial" charset="0"/>
              <a:buChar char="•"/>
              <a:defRPr/>
            </a:pPr>
            <a:r>
              <a:rPr lang="en-US" altLang="ja-JP" sz="2200" dirty="0">
                <a:latin typeface="+mj-lt"/>
              </a:rPr>
              <a:t> Movement of global coverage, all school level</a:t>
            </a:r>
          </a:p>
        </p:txBody>
      </p:sp>
      <p:pic>
        <p:nvPicPr>
          <p:cNvPr id="100357" name="Picture 2" descr="concept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997200"/>
            <a:ext cx="792163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8" name="Text Box 9"/>
          <p:cNvSpPr txBox="1">
            <a:spLocks noChangeArrowheads="1"/>
          </p:cNvSpPr>
          <p:nvPr/>
        </p:nvSpPr>
        <p:spPr bwMode="auto">
          <a:xfrm>
            <a:off x="273050" y="3543300"/>
            <a:ext cx="2427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International level</a:t>
            </a:r>
          </a:p>
        </p:txBody>
      </p:sp>
      <p:sp>
        <p:nvSpPr>
          <p:cNvPr id="100359" name="Text Box 9"/>
          <p:cNvSpPr txBox="1">
            <a:spLocks noChangeArrowheads="1"/>
          </p:cNvSpPr>
          <p:nvPr/>
        </p:nvSpPr>
        <p:spPr bwMode="auto">
          <a:xfrm>
            <a:off x="250825" y="4508500"/>
            <a:ext cx="2395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Nation-wide level</a:t>
            </a:r>
          </a:p>
        </p:txBody>
      </p:sp>
      <p:sp>
        <p:nvSpPr>
          <p:cNvPr id="100360" name="Text Box 9"/>
          <p:cNvSpPr txBox="1">
            <a:spLocks noChangeArrowheads="1"/>
          </p:cNvSpPr>
          <p:nvPr/>
        </p:nvSpPr>
        <p:spPr bwMode="auto">
          <a:xfrm>
            <a:off x="250825" y="5516563"/>
            <a:ext cx="26606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Institution level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University repository level</a:t>
            </a:r>
          </a:p>
        </p:txBody>
      </p:sp>
      <p:pic>
        <p:nvPicPr>
          <p:cNvPr id="100361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652963"/>
            <a:ext cx="66516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2" name="Picture 3" descr="logo-MERLOT-website-150-s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24400"/>
            <a:ext cx="801688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3" name="Picture 4" descr="logo_bleu_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005263"/>
            <a:ext cx="493712" cy="303212"/>
          </a:xfrm>
          <a:prstGeom prst="rect">
            <a:avLst/>
          </a:prstGeom>
          <a:noFill/>
          <a:ln w="9525">
            <a:solidFill>
              <a:srgbClr val="00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0364" name="Picture 5" descr="LORNET_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941888"/>
            <a:ext cx="68897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5" name="Picture 12" descr="cosl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300663"/>
            <a:ext cx="808037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6" name="Picture 13" descr="LACRO_jikase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933825"/>
            <a:ext cx="598488" cy="21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7" name="Picture 14" descr="EUNlogo_jikasei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005263"/>
            <a:ext cx="598488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8" name="Picture 15" descr="KERISlogo_jikasei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797425"/>
            <a:ext cx="5937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9" name="Picture 44" descr="無題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5113" y="4365625"/>
            <a:ext cx="285750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0" name="Picture 23" descr="C:\Users\yamatune7\fromYT6\週末フォルダ\globe\images\ISKMElogo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292600"/>
            <a:ext cx="1809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1" name="図 25" descr="TCUlogo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868863"/>
            <a:ext cx="49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2" name="図 28" descr="AL-Quds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797425"/>
            <a:ext cx="2587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3" name="図 29" descr="MEITAL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797425"/>
            <a:ext cx="37465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4" name="図 26" descr="EdSerAU_logo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652963"/>
            <a:ext cx="6508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5" name="図 27" descr="OERafrica_logo.jpg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1350" y="3933825"/>
            <a:ext cx="8826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直線矢印コネクタ 29"/>
          <p:cNvCxnSpPr/>
          <p:nvPr/>
        </p:nvCxnSpPr>
        <p:spPr>
          <a:xfrm flipV="1">
            <a:off x="3059113" y="3433763"/>
            <a:ext cx="2233612" cy="5000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4140200" y="3573463"/>
            <a:ext cx="1079500" cy="431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V="1">
            <a:off x="3709988" y="3644900"/>
            <a:ext cx="1509712" cy="11461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4284663" y="3860800"/>
            <a:ext cx="1008062" cy="863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rot="5400000" flipH="1" flipV="1">
            <a:off x="4809332" y="4025106"/>
            <a:ext cx="863600" cy="5349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 rot="16200000" flipV="1">
            <a:off x="5539582" y="4017169"/>
            <a:ext cx="423862" cy="127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rot="5400000" flipH="1" flipV="1">
            <a:off x="4995863" y="4357687"/>
            <a:ext cx="1081088" cy="873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rot="16200000" flipH="1">
            <a:off x="5558631" y="4242594"/>
            <a:ext cx="1008063" cy="2444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rot="16200000" flipH="1">
            <a:off x="5976144" y="3969544"/>
            <a:ext cx="720725" cy="5032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>
            <a:off x="6156325" y="3644900"/>
            <a:ext cx="1281113" cy="11525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>
            <a:off x="6084888" y="3284538"/>
            <a:ext cx="1800225" cy="11969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>
            <a:off x="6084888" y="3433763"/>
            <a:ext cx="1655762" cy="12906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6084888" y="3213100"/>
            <a:ext cx="1439862" cy="8255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6084888" y="3141663"/>
            <a:ext cx="2176462" cy="8953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 rot="16200000" flipH="1">
            <a:off x="5651500" y="4221163"/>
            <a:ext cx="1368425" cy="647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391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538" y="5949950"/>
            <a:ext cx="4540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92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165850"/>
            <a:ext cx="4540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93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263" y="63087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94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5600" y="60928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95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8769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2" name="直線矢印コネクタ 71"/>
          <p:cNvCxnSpPr/>
          <p:nvPr/>
        </p:nvCxnSpPr>
        <p:spPr>
          <a:xfrm rot="5400000" flipH="1" flipV="1">
            <a:off x="4644232" y="5301456"/>
            <a:ext cx="792162" cy="5048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/>
          <p:nvPr/>
        </p:nvCxnSpPr>
        <p:spPr>
          <a:xfrm rot="5400000" flipH="1" flipV="1">
            <a:off x="4716463" y="5518150"/>
            <a:ext cx="1008062" cy="2873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rot="5400000" flipH="1" flipV="1">
            <a:off x="4853782" y="5669756"/>
            <a:ext cx="1160462" cy="1174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 rot="16200000" flipV="1">
            <a:off x="5478463" y="5403850"/>
            <a:ext cx="719137" cy="2270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 rot="16200000" flipV="1">
            <a:off x="5153819" y="5584032"/>
            <a:ext cx="935037" cy="825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401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5938" y="5886450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02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3275" y="6102350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03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74000" y="6030913"/>
            <a:ext cx="45402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04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61338" y="5815013"/>
            <a:ext cx="45402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直線矢印コネクタ 84"/>
          <p:cNvCxnSpPr/>
          <p:nvPr/>
        </p:nvCxnSpPr>
        <p:spPr>
          <a:xfrm rot="5400000" flipH="1" flipV="1">
            <a:off x="7081045" y="5237956"/>
            <a:ext cx="792162" cy="5048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 rot="5400000" flipH="1" flipV="1">
            <a:off x="7153276" y="5454650"/>
            <a:ext cx="1008062" cy="2873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/>
          <p:nvPr/>
        </p:nvCxnSpPr>
        <p:spPr>
          <a:xfrm rot="5400000" flipH="1" flipV="1">
            <a:off x="7289801" y="5607050"/>
            <a:ext cx="1162050" cy="1174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>
          <a:xfrm rot="16200000" flipV="1">
            <a:off x="7914481" y="5341145"/>
            <a:ext cx="720725" cy="2270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rot="16200000" flipV="1">
            <a:off x="7590631" y="5520532"/>
            <a:ext cx="936625" cy="841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410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188" y="63087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11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6610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12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876925"/>
            <a:ext cx="4540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13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021388"/>
            <a:ext cx="452438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14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938" y="5805488"/>
            <a:ext cx="45402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415" name="Picture 12" descr="C:\Users\yamatune8\AppData\Local\Microsoft\Windows\Temporary Internet Files\Content.IE5\FRUQCUOC\MC900079073[1]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589588"/>
            <a:ext cx="45402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6" name="直線矢印コネクタ 95"/>
          <p:cNvCxnSpPr/>
          <p:nvPr/>
        </p:nvCxnSpPr>
        <p:spPr>
          <a:xfrm rot="5400000" flipH="1" flipV="1">
            <a:off x="2771776" y="5013325"/>
            <a:ext cx="792162" cy="5032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/>
          <p:nvPr/>
        </p:nvCxnSpPr>
        <p:spPr>
          <a:xfrm rot="5400000" flipH="1" flipV="1">
            <a:off x="2844007" y="5228431"/>
            <a:ext cx="1008062" cy="2889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/>
          <p:nvPr/>
        </p:nvCxnSpPr>
        <p:spPr>
          <a:xfrm rot="5400000" flipH="1" flipV="1">
            <a:off x="2979738" y="5381625"/>
            <a:ext cx="1162050" cy="1174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矢印コネクタ 98"/>
          <p:cNvCxnSpPr/>
          <p:nvPr/>
        </p:nvCxnSpPr>
        <p:spPr>
          <a:xfrm rot="16200000" flipV="1">
            <a:off x="3604419" y="5115719"/>
            <a:ext cx="720725" cy="2270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/>
          <p:nvPr/>
        </p:nvCxnSpPr>
        <p:spPr>
          <a:xfrm rot="16200000" flipV="1">
            <a:off x="3281362" y="5295901"/>
            <a:ext cx="936625" cy="825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429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0425" y="2808288"/>
            <a:ext cx="1376363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7667625" cy="1152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3200" dirty="0" smtClean="0">
                <a:solidFill>
                  <a:srgbClr val="CC0000"/>
                </a:solidFill>
                <a:latin typeface="Arial Black" pitchFamily="34" charset="0"/>
              </a:rPr>
              <a:t>Global Learning Object Brokered Exchange (GLOBE)</a:t>
            </a:r>
          </a:p>
        </p:txBody>
      </p:sp>
      <p:sp>
        <p:nvSpPr>
          <p:cNvPr id="101380" name="日付プレースホルダ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ja-JP" sz="1200" smtClean="0">
                <a:latin typeface="Arial Black" pitchFamily="34" charset="0"/>
                <a:ea typeface="Arial Unicode MS" pitchFamily="50" charset="-128"/>
              </a:rPr>
              <a:t>                   </a:t>
            </a:r>
            <a:r>
              <a:rPr kumimoji="0" lang="ja-JP" altLang="en-US" sz="1200" smtClean="0">
                <a:latin typeface="Arial Black" pitchFamily="34" charset="0"/>
                <a:ea typeface="Arial Unicode MS" pitchFamily="50" charset="-128"/>
              </a:rPr>
              <a:t>　　　　　　　　　　                                                                                         </a:t>
            </a:r>
            <a:fld id="{BB03EC61-D284-4328-A719-DAF38EDDCF73}" type="slidenum">
              <a:rPr kumimoji="0" lang="ja-JP" altLang="en-US" sz="1200" smtClean="0">
                <a:solidFill>
                  <a:srgbClr val="FFCC99"/>
                </a:solidFill>
                <a:latin typeface="Arial Black" pitchFamily="34" charset="0"/>
                <a:ea typeface="Arial Unicode MS" pitchFamily="50" charset="-128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ja-JP" altLang="en-US" sz="1200" smtClean="0">
              <a:solidFill>
                <a:srgbClr val="FFCC99"/>
              </a:solidFill>
              <a:latin typeface="Arial Black" pitchFamily="34" charset="0"/>
              <a:ea typeface="Arial Unicode MS" pitchFamily="50" charset="-128"/>
            </a:endParaRPr>
          </a:p>
        </p:txBody>
      </p:sp>
      <p:pic>
        <p:nvPicPr>
          <p:cNvPr id="101381" name="Picture 2" descr="concept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177925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2" name="Picture 3" descr="logo-MERLOT-website-150-s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9550" y="2125663"/>
            <a:ext cx="19288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3" name="Picture 4" descr="logo_bleu_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63" y="2006600"/>
            <a:ext cx="1187450" cy="730250"/>
          </a:xfrm>
          <a:prstGeom prst="rect">
            <a:avLst/>
          </a:prstGeom>
          <a:noFill/>
          <a:ln w="9525">
            <a:solidFill>
              <a:srgbClr val="00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1384" name="Picture 5" descr="LORNET_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5525" y="2940050"/>
            <a:ext cx="1692275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5" name="Picture 6" descr="nime_new_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85100" y="1789113"/>
            <a:ext cx="56515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6" name="Picture 7" descr="EDAU high re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41500" y="1789113"/>
            <a:ext cx="1285875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7" name="Text Box 9"/>
          <p:cNvSpPr txBox="1">
            <a:spLocks noChangeArrowheads="1"/>
          </p:cNvSpPr>
          <p:nvPr/>
        </p:nvSpPr>
        <p:spPr bwMode="auto">
          <a:xfrm>
            <a:off x="217488" y="1363663"/>
            <a:ext cx="2255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September, 2004</a:t>
            </a:r>
          </a:p>
        </p:txBody>
      </p:sp>
      <p:sp>
        <p:nvSpPr>
          <p:cNvPr id="101388" name="Text Box 10"/>
          <p:cNvSpPr txBox="1">
            <a:spLocks noChangeArrowheads="1"/>
          </p:cNvSpPr>
          <p:nvPr/>
        </p:nvSpPr>
        <p:spPr bwMode="auto">
          <a:xfrm>
            <a:off x="220663" y="3446463"/>
            <a:ext cx="2065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February</a:t>
            </a:r>
            <a:r>
              <a:rPr lang="en-US" altLang="ja-JP" sz="2400" b="1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, </a:t>
            </a: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2007</a:t>
            </a:r>
          </a:p>
        </p:txBody>
      </p:sp>
      <p:sp>
        <p:nvSpPr>
          <p:cNvPr id="101389" name="Text Box 11"/>
          <p:cNvSpPr txBox="1">
            <a:spLocks noChangeArrowheads="1"/>
          </p:cNvSpPr>
          <p:nvPr/>
        </p:nvSpPr>
        <p:spPr bwMode="auto">
          <a:xfrm>
            <a:off x="2676525" y="3522663"/>
            <a:ext cx="2255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September, 2007</a:t>
            </a:r>
          </a:p>
        </p:txBody>
      </p:sp>
      <p:pic>
        <p:nvPicPr>
          <p:cNvPr id="101390" name="Picture 12" descr="cosl-logo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40200"/>
            <a:ext cx="14541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1" name="Picture 13" descr="LACRO_jikasei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7025" y="4143375"/>
            <a:ext cx="112077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2" name="Picture 14" descr="EUNlogo_jikasei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6063" y="4046538"/>
            <a:ext cx="12874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3" name="Picture 15" descr="KERISlogo_jikasei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325" y="3997325"/>
            <a:ext cx="14097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4" name="Picture 16" descr="logo_e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7925" y="1625600"/>
            <a:ext cx="1100138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95" name="Line 17"/>
          <p:cNvSpPr>
            <a:spLocks noChangeShapeType="1"/>
          </p:cNvSpPr>
          <p:nvPr/>
        </p:nvSpPr>
        <p:spPr bwMode="auto">
          <a:xfrm>
            <a:off x="4268788" y="2333625"/>
            <a:ext cx="0" cy="576263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101396" name="Picture 44" descr="無題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9825" y="4084638"/>
            <a:ext cx="6223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97" name="Text Box 46"/>
          <p:cNvSpPr txBox="1">
            <a:spLocks noChangeArrowheads="1"/>
          </p:cNvSpPr>
          <p:nvPr/>
        </p:nvSpPr>
        <p:spPr bwMode="auto">
          <a:xfrm>
            <a:off x="6815138" y="3594100"/>
            <a:ext cx="160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April, 2008</a:t>
            </a:r>
          </a:p>
        </p:txBody>
      </p:sp>
      <p:sp>
        <p:nvSpPr>
          <p:cNvPr id="101398" name="Text Box 11"/>
          <p:cNvSpPr txBox="1">
            <a:spLocks noChangeArrowheads="1"/>
          </p:cNvSpPr>
          <p:nvPr/>
        </p:nvSpPr>
        <p:spPr bwMode="auto">
          <a:xfrm>
            <a:off x="323850" y="4892675"/>
            <a:ext cx="2255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September, 2008</a:t>
            </a:r>
          </a:p>
        </p:txBody>
      </p:sp>
      <p:sp>
        <p:nvSpPr>
          <p:cNvPr id="101399" name="Line 17"/>
          <p:cNvSpPr>
            <a:spLocks noChangeShapeType="1"/>
          </p:cNvSpPr>
          <p:nvPr/>
        </p:nvSpPr>
        <p:spPr bwMode="auto">
          <a:xfrm>
            <a:off x="8067675" y="2362200"/>
            <a:ext cx="0" cy="576263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00" name="Text Box 11"/>
          <p:cNvSpPr txBox="1">
            <a:spLocks noChangeArrowheads="1"/>
          </p:cNvSpPr>
          <p:nvPr/>
        </p:nvSpPr>
        <p:spPr bwMode="auto">
          <a:xfrm>
            <a:off x="2686050" y="4911725"/>
            <a:ext cx="1757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March, 2009</a:t>
            </a:r>
          </a:p>
        </p:txBody>
      </p:sp>
      <p:pic>
        <p:nvPicPr>
          <p:cNvPr id="101401" name="Picture 23" descr="C:\Users\yamatune7\fromYT6\週末フォルダ\globe\images\ISKMElogo.jp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5378450"/>
            <a:ext cx="5000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402" name="図 25" descr="TCUlogo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6063" y="5411788"/>
            <a:ext cx="11176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403" name="テキスト ボックス 27"/>
          <p:cNvSpPr txBox="1">
            <a:spLocks noChangeArrowheads="1"/>
          </p:cNvSpPr>
          <p:nvPr/>
        </p:nvSpPr>
        <p:spPr bwMode="auto">
          <a:xfrm>
            <a:off x="7218363" y="3232150"/>
            <a:ext cx="1403350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600">
                <a:solidFill>
                  <a:schemeClr val="tx1"/>
                </a:solidFill>
                <a:latin typeface="Arial Black" pitchFamily="34" charset="0"/>
                <a:ea typeface="Arial Unicode MS" pitchFamily="50" charset="-128"/>
              </a:rPr>
              <a:t>OUJ-CODE</a:t>
            </a:r>
            <a:endParaRPr lang="ja-JP" altLang="en-US" sz="1600">
              <a:solidFill>
                <a:schemeClr val="tx1"/>
              </a:solidFill>
              <a:latin typeface="Arial Black" pitchFamily="34" charset="0"/>
              <a:ea typeface="Arial Unicode MS" pitchFamily="50" charset="-128"/>
            </a:endParaRPr>
          </a:p>
        </p:txBody>
      </p:sp>
      <p:sp>
        <p:nvSpPr>
          <p:cNvPr id="101404" name="Text Box 11"/>
          <p:cNvSpPr txBox="1">
            <a:spLocks noChangeArrowheads="1"/>
          </p:cNvSpPr>
          <p:nvPr/>
        </p:nvSpPr>
        <p:spPr bwMode="auto">
          <a:xfrm>
            <a:off x="4541838" y="4911725"/>
            <a:ext cx="2044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February, 2010</a:t>
            </a:r>
          </a:p>
        </p:txBody>
      </p:sp>
      <p:pic>
        <p:nvPicPr>
          <p:cNvPr id="101405" name="図 28" descr="AL-Quds.jpg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8213" y="5294313"/>
            <a:ext cx="606425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406" name="図 29" descr="MEITAL.jp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7675" y="5411788"/>
            <a:ext cx="809625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407" name="Line 17"/>
          <p:cNvSpPr>
            <a:spLocks noChangeShapeType="1"/>
          </p:cNvSpPr>
          <p:nvPr/>
        </p:nvSpPr>
        <p:spPr bwMode="auto">
          <a:xfrm>
            <a:off x="2473325" y="2292350"/>
            <a:ext cx="0" cy="576263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101408" name="図 33" descr="EdSerAU_logo.jpg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6888" y="2860675"/>
            <a:ext cx="15192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409" name="図 34" descr="OERafrica_logo.jpg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27850" y="5468938"/>
            <a:ext cx="19827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410" name="Text Box 11"/>
          <p:cNvSpPr txBox="1">
            <a:spLocks noChangeArrowheads="1"/>
          </p:cNvSpPr>
          <p:nvPr/>
        </p:nvSpPr>
        <p:spPr bwMode="auto">
          <a:xfrm>
            <a:off x="6834188" y="4911725"/>
            <a:ext cx="1933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October, 2010</a:t>
            </a:r>
          </a:p>
        </p:txBody>
      </p:sp>
      <p:sp>
        <p:nvSpPr>
          <p:cNvPr id="101411" name="Text Box 11"/>
          <p:cNvSpPr txBox="1">
            <a:spLocks noChangeArrowheads="1"/>
          </p:cNvSpPr>
          <p:nvPr/>
        </p:nvSpPr>
        <p:spPr bwMode="auto">
          <a:xfrm>
            <a:off x="573088" y="6237288"/>
            <a:ext cx="1603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826285"/>
              </a:buClr>
              <a:buSzPct val="60000"/>
              <a:buFont typeface="Wingdings" pitchFamily="2" charset="2"/>
              <a:buChar char="u"/>
              <a:defRPr kumimoji="1" sz="32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898995"/>
              </a:buClr>
              <a:buSzPct val="55000"/>
              <a:buFont typeface="Wingdings" pitchFamily="2" charset="2"/>
              <a:buChar char="u"/>
              <a:defRPr kumimoji="1" sz="28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06351"/>
              </a:buClr>
              <a:buSzPct val="55000"/>
              <a:buFont typeface="Wingdings" pitchFamily="2" charset="2"/>
              <a:buChar char="u"/>
              <a:defRPr kumimoji="1" sz="24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08B7E"/>
              </a:buClr>
              <a:buSzPct val="50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B8B69"/>
              </a:buClr>
              <a:buSzPct val="45000"/>
              <a:buFont typeface="Wingdings" pitchFamily="2" charset="2"/>
              <a:buChar char="u"/>
              <a:defRPr kumimoji="1" sz="2000">
                <a:solidFill>
                  <a:schemeClr val="tx2"/>
                </a:solidFill>
                <a:latin typeface="Century Schoolbook" pitchFamily="18" charset="0"/>
                <a:ea typeface="ＭＳ Ｐ明朝" pitchFamily="18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240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</a:rPr>
              <a:t>April, 2013</a:t>
            </a:r>
          </a:p>
        </p:txBody>
      </p:sp>
      <p:pic>
        <p:nvPicPr>
          <p:cNvPr id="101412" name="図 36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5713" y="5981700"/>
            <a:ext cx="7302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8451867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GLOBE </a:t>
            </a:r>
            <a:r>
              <a:rPr lang="en-US" altLang="ja-JP" dirty="0"/>
              <a:t>Metadata Application Profile (as of January 2014)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5375991"/>
              </p:ext>
            </p:extLst>
          </p:nvPr>
        </p:nvGraphicFramePr>
        <p:xfrm>
          <a:off x="683568" y="1556792"/>
          <a:ext cx="7416824" cy="493776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416824"/>
              </a:tblGrid>
              <a:tr h="2600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GLOBE Mandatory Fields</a:t>
                      </a:r>
                      <a:endParaRPr lang="ja-JP" sz="18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0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1.1 General – Identifier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1.2 General – Title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1.3 General – Language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4.3 Technical – Location</a:t>
                      </a:r>
                      <a:endParaRPr lang="ja-JP" sz="18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00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GLOBE Recommended Fields</a:t>
                      </a:r>
                      <a:endParaRPr lang="ja-JP" sz="18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002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1.4 General – Description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1.5 General – Keywords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2.3.1 Lifecycle – Contribute Role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2.3.2 Lifecycle – Contribute Entity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5.2 Educational – Learning Resource Type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5.6 Educational – Context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6.1 Rights – Cost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6.2 Rights – Copyright and Other Restrictions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6.3 Rights – Description</a:t>
                      </a:r>
                      <a:endParaRPr lang="ja-JP" sz="1800" kern="10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9.2 Classification – Taxon Path</a:t>
                      </a:r>
                      <a:endParaRPr lang="ja-JP" sz="18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00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j-lt"/>
                        </a:rPr>
                        <a:t>Optional Fields</a:t>
                      </a:r>
                      <a:endParaRPr lang="ja-JP" sz="18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00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j-lt"/>
                        </a:rPr>
                        <a:t>All the rest of LOM fields</a:t>
                      </a:r>
                      <a:endParaRPr lang="ja-JP" sz="1800" kern="1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1719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Japanese collaboration </a:t>
            </a:r>
            <a:r>
              <a:rPr lang="en-US" altLang="ja-JP" dirty="0" smtClean="0"/>
              <a:t>for </a:t>
            </a:r>
            <a:r>
              <a:rPr kumimoji="1" lang="en-US" altLang="ja-JP" dirty="0" smtClean="0"/>
              <a:t>GLOBE:</a:t>
            </a:r>
            <a:br>
              <a:rPr kumimoji="1" lang="en-US" altLang="ja-JP" dirty="0" smtClean="0"/>
            </a:br>
            <a:r>
              <a:rPr kumimoji="1" lang="en-US" altLang="ja-JP" dirty="0" smtClean="0"/>
              <a:t> update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+mj-lt"/>
              </a:rPr>
              <a:t>Japanese Team</a:t>
            </a:r>
          </a:p>
          <a:p>
            <a:r>
              <a:rPr lang="en-US" altLang="ja-JP" dirty="0" smtClean="0">
                <a:latin typeface="+mj-lt"/>
              </a:rPr>
              <a:t>OUJ-CODE</a:t>
            </a:r>
            <a:endParaRPr kumimoji="1"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15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>
                <a:effectLst/>
              </a:rPr>
              <a:t>Metadata elements used in “JOCW Search”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55874616"/>
              </p:ext>
            </p:extLst>
          </p:nvPr>
        </p:nvGraphicFramePr>
        <p:xfrm>
          <a:off x="323528" y="1404705"/>
          <a:ext cx="8496944" cy="5120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539440"/>
                <a:gridCol w="3220270"/>
                <a:gridCol w="4737234"/>
              </a:tblGrid>
              <a:tr h="210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No.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Name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Corresponding element to IEEE 1484.12.1-2002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ID of the metadata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3.1 Meta-Metadata - Identifier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2.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ID of the LO</a:t>
                      </a:r>
                      <a:r>
                        <a:rPr lang="en-US" sz="1400" kern="100" baseline="30000">
                          <a:effectLst/>
                          <a:latin typeface="+mj-lt"/>
                        </a:rPr>
                        <a:t>1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1.1 General - Identifier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3.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Title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1.2 General - Title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4.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Language(s) used within the LO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1.3 General - Language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5.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Description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1.4 General - Description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6.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Keyword(s)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1.5 General - Keyword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7.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Aggregation level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1.8 General - Aggregation Level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8.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Contributor to the LO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2.3 Life Cycle - Contribute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9.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Language of the metadata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3.4 Meta-Metadata - Language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10.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MIME media types of the LO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4.1 Technical - Format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11.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URL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4.3 Technical - Location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5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12.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Technical requirements to use the LO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4.4 Technical - Requirement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13.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Educational stages</a:t>
                      </a:r>
                      <a:r>
                        <a:rPr lang="en-US" sz="1400" kern="100" baseline="30000">
                          <a:effectLst/>
                          <a:latin typeface="+mj-lt"/>
                        </a:rPr>
                        <a:t>2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5.6 Educational - Context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14.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Intended learning time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5.9 Educational - Typical Learning Time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15.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Intended user of the LO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5.10 Educational - Description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16.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Paid-for or free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6.1 Rights - Cost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17.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Restriction of usage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6.3 Rights - Description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18.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Classification</a:t>
                      </a:r>
                      <a:r>
                        <a:rPr lang="en-US" sz="1400" kern="100" baseline="30000">
                          <a:effectLst/>
                          <a:latin typeface="+mj-lt"/>
                        </a:rPr>
                        <a:t>3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9. Classification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19.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Copyright</a:t>
                      </a:r>
                      <a:r>
                        <a:rPr lang="en-US" sz="1400" kern="100" baseline="30000">
                          <a:effectLst/>
                          <a:latin typeface="+mj-lt"/>
                        </a:rPr>
                        <a:t>4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-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20.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Quality</a:t>
                      </a:r>
                      <a:r>
                        <a:rPr lang="en-US" sz="1400" kern="100" baseline="30000">
                          <a:effectLst/>
                          <a:latin typeface="+mj-lt"/>
                        </a:rPr>
                        <a:t>5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-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21.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Permission to Harvesting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(for GLOBE Harvesting)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+mj-lt"/>
                        </a:rPr>
                        <a:t>22.</a:t>
                      </a:r>
                      <a:endParaRPr lang="ja-JP" sz="1400" kern="1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+mj-lt"/>
                        </a:rPr>
                        <a:t>Permission to Federated Search</a:t>
                      </a:r>
                      <a:endParaRPr lang="ja-JP" sz="1400" kern="1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400" kern="100" dirty="0">
                          <a:effectLst/>
                          <a:latin typeface="+mj-lt"/>
                        </a:rPr>
                        <a:t>(for GLOBE Federated search)</a:t>
                      </a:r>
                      <a:endParaRPr lang="ja-JP" sz="1400" kern="1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2192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New features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 smtClean="0">
                <a:latin typeface="+mj-lt"/>
              </a:rPr>
              <a:t>The location of New metadata repository </a:t>
            </a:r>
            <a:endParaRPr lang="en-US" altLang="ja-JP" dirty="0">
              <a:latin typeface="+mj-lt"/>
            </a:endParaRPr>
          </a:p>
          <a:p>
            <a:r>
              <a:rPr lang="en-US" altLang="ja-JP" dirty="0" smtClean="0">
                <a:latin typeface="+mj-lt"/>
              </a:rPr>
              <a:t>New domestic collaborative frameworks</a:t>
            </a:r>
          </a:p>
          <a:p>
            <a:pPr lvl="1"/>
            <a:r>
              <a:rPr lang="en-US" altLang="ja-JP" dirty="0" smtClean="0">
                <a:latin typeface="+mj-lt"/>
              </a:rPr>
              <a:t>NII (National Institute of Informatics) : Sharing metadata with JAIRO (DC-based Harvesting system for HE institutional repositories )</a:t>
            </a:r>
          </a:p>
          <a:p>
            <a:pPr lvl="1"/>
            <a:r>
              <a:rPr lang="en-US" altLang="ja-JP" dirty="0" smtClean="0">
                <a:latin typeface="+mj-lt"/>
              </a:rPr>
              <a:t>AXIES (Academic eXchange for Information Environment and Strategies): New policies and test-beds</a:t>
            </a:r>
          </a:p>
          <a:p>
            <a:r>
              <a:rPr lang="en-US" altLang="ja-JP" dirty="0" smtClean="0">
                <a:latin typeface="+mj-lt"/>
              </a:rPr>
              <a:t>New OUJ-CODE pilot projects</a:t>
            </a:r>
          </a:p>
          <a:p>
            <a:pPr lvl="1"/>
            <a:r>
              <a:rPr kumimoji="1" lang="en-US" altLang="ja-JP" dirty="0" smtClean="0">
                <a:latin typeface="+mj-lt"/>
              </a:rPr>
              <a:t>“Materials” repository</a:t>
            </a:r>
          </a:p>
          <a:p>
            <a:pPr lvl="1"/>
            <a:r>
              <a:rPr lang="en-US" altLang="ja-JP" dirty="0" smtClean="0">
                <a:latin typeface="+mj-lt"/>
              </a:rPr>
              <a:t>Japanese MOOC platform</a:t>
            </a:r>
            <a:endParaRPr kumimoji="1"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81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雪藤">
  <a:themeElements>
    <a:clrScheme name="雪藤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雪藤">
      <a:majorFont>
        <a:latin typeface="Bookman Old Style"/>
        <a:ea typeface=""/>
        <a:cs typeface=""/>
        <a:font script="Jpan" typeface="HGP明朝E"/>
        <a:font script="Hang" typeface="돋움"/>
        <a:font script="Hans" typeface="黑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雪藤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13000"/>
                <a:lum val="79000"/>
              </a:schemeClr>
            </a:gs>
            <a:gs pos="100000">
              <a:schemeClr val="phClr">
                <a:sat val="100000"/>
                <a:lum val="95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9525">
          <a:solidFill>
            <a:schemeClr val="phClr">
              <a:alpha val="100000"/>
            </a:schemeClr>
          </a:solidFill>
          <a:prstDash val="solid"/>
        </a:ln>
        <a:ln w="12700">
          <a:solidFill>
            <a:schemeClr val="phClr">
              <a:alpha val="100000"/>
            </a:schemeClr>
          </a:solidFill>
          <a:prstDash val="solid"/>
        </a:ln>
        <a:ln w="38100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glow rad="101600">
              <a:schemeClr val="phClr">
                <a:alpha val="10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/>
            <a:lightRig rig="threePt" dir="t">
              <a:rot lat="0" lon="0" rev="18900000"/>
            </a:lightRig>
          </a:scene3d>
          <a:sp3d/>
        </a:effectStyle>
        <a:effectStyle>
          <a:effectLst>
            <a:glow rad="101600">
              <a:schemeClr val="phClr">
                <a:alpha val="15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0"/>
                <a:lum val="100000"/>
              </a:schemeClr>
            </a:gs>
            <a:gs pos="100000">
              <a:schemeClr val="phClr">
                <a:sat val="100000"/>
                <a:lum val="90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2">
            <a:duotone>
              <a:schemeClr val="phClr">
                <a:shade val="28000"/>
                <a:satMod val="250000"/>
              </a:schemeClr>
              <a:schemeClr val="phClr">
                <a:tint val="9235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雪藤">
  <a:themeElements>
    <a:clrScheme name="雪藤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雪藤">
      <a:majorFont>
        <a:latin typeface="Bookman Old Style"/>
        <a:ea typeface=""/>
        <a:cs typeface=""/>
        <a:font script="Jpan" typeface="HGP明朝E"/>
        <a:font script="Hang" typeface="돋움"/>
        <a:font script="Hans" typeface="黑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雪藤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13000"/>
                <a:lum val="79000"/>
              </a:schemeClr>
            </a:gs>
            <a:gs pos="100000">
              <a:schemeClr val="phClr">
                <a:sat val="100000"/>
                <a:lum val="95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9525">
          <a:solidFill>
            <a:schemeClr val="phClr">
              <a:alpha val="100000"/>
            </a:schemeClr>
          </a:solidFill>
          <a:prstDash val="solid"/>
        </a:ln>
        <a:ln w="12700">
          <a:solidFill>
            <a:schemeClr val="phClr">
              <a:alpha val="100000"/>
            </a:schemeClr>
          </a:solidFill>
          <a:prstDash val="solid"/>
        </a:ln>
        <a:ln w="38100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glow rad="101600">
              <a:schemeClr val="phClr">
                <a:alpha val="10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/>
            <a:lightRig rig="threePt" dir="t">
              <a:rot lat="0" lon="0" rev="18900000"/>
            </a:lightRig>
          </a:scene3d>
          <a:sp3d/>
        </a:effectStyle>
        <a:effectStyle>
          <a:effectLst>
            <a:glow rad="101600">
              <a:schemeClr val="phClr">
                <a:alpha val="15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0"/>
                <a:lum val="100000"/>
              </a:schemeClr>
            </a:gs>
            <a:gs pos="100000">
              <a:schemeClr val="phClr">
                <a:sat val="100000"/>
                <a:lum val="90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2">
            <a:duotone>
              <a:schemeClr val="phClr">
                <a:shade val="28000"/>
                <a:satMod val="250000"/>
              </a:schemeClr>
              <a:schemeClr val="phClr">
                <a:tint val="9235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Wistaria</Template>
  <TotalTime>4323</TotalTime>
  <Words>665</Words>
  <Application>Microsoft Office PowerPoint</Application>
  <PresentationFormat>On-screen Show (4:3)</PresentationFormat>
  <Paragraphs>199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雪藤</vt:lpstr>
      <vt:lpstr>1_雪藤</vt:lpstr>
      <vt:lpstr>1_Office ​​テーマ</vt:lpstr>
      <vt:lpstr>GLOBE referatory in Japan</vt:lpstr>
      <vt:lpstr>OUJ: Identity</vt:lpstr>
      <vt:lpstr>OUJ contributions to  OER community</vt:lpstr>
      <vt:lpstr>Slide 4</vt:lpstr>
      <vt:lpstr>Global Learning Object Brokered Exchange (GLOBE)</vt:lpstr>
      <vt:lpstr>GLOBE Metadata Application Profile (as of January 2014)</vt:lpstr>
      <vt:lpstr>Japanese collaboration for GLOBE:  update</vt:lpstr>
      <vt:lpstr>Metadata elements used in “JOCW Search”</vt:lpstr>
      <vt:lpstr>New features</vt:lpstr>
      <vt:lpstr>New metadata repository (from April 1st, 2014)</vt:lpstr>
      <vt:lpstr>The Metadata Database System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GLOBE update</dc:title>
  <dc:creator>Reply from Author</dc:creator>
  <cp:lastModifiedBy>blchew</cp:lastModifiedBy>
  <cp:revision>24</cp:revision>
  <dcterms:created xsi:type="dcterms:W3CDTF">2013-04-08T07:08:10Z</dcterms:created>
  <dcterms:modified xsi:type="dcterms:W3CDTF">2014-06-23T01:44:48Z</dcterms:modified>
</cp:coreProperties>
</file>